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61" r:id="rId3"/>
    <p:sldId id="262" r:id="rId4"/>
    <p:sldId id="260" r:id="rId5"/>
    <p:sldId id="263" r:id="rId6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lines" id="{CD062D34-2D3F-4451-A4C8-E84E447A3262}">
          <p14:sldIdLst>
            <p14:sldId id="257"/>
          </p14:sldIdLst>
        </p14:section>
        <p14:section name="Committee: 1 Chair, 1 Co-Chair, 3 Members" id="{3747F639-7613-439F-9FB5-8437F124462D}">
          <p14:sldIdLst>
            <p14:sldId id="261"/>
          </p14:sldIdLst>
        </p14:section>
        <p14:section name="Committee: 1 Chair, 4 Members" id="{C15C26B2-8886-4C56-BEE2-B57BCE30466F}">
          <p14:sldIdLst>
            <p14:sldId id="262"/>
          </p14:sldIdLst>
        </p14:section>
        <p14:section name="Ph.D. by Research Graduate Research seminar" id="{7B2F0E60-1463-44AD-8495-57941E0777AB}">
          <p14:sldIdLst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9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65C03-C703-40A0-8DB8-F7ED3307B308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143000"/>
            <a:ext cx="3679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84D86-5717-4E6C-A424-E734D638DA2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8944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>
          <a:extLst>
            <a:ext uri="{FF2B5EF4-FFF2-40B4-BE49-F238E27FC236}">
              <a16:creationId xmlns:a16="http://schemas.microsoft.com/office/drawing/2014/main" id="{C3D4FD17-D38D-8E25-3907-7B9BF1213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>
            <a:extLst>
              <a:ext uri="{FF2B5EF4-FFF2-40B4-BE49-F238E27FC236}">
                <a16:creationId xmlns:a16="http://schemas.microsoft.com/office/drawing/2014/main" id="{AEDF999D-7E0A-2EE0-6E88-8470FFCD85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4:notes">
            <a:extLst>
              <a:ext uri="{FF2B5EF4-FFF2-40B4-BE49-F238E27FC236}">
                <a16:creationId xmlns:a16="http://schemas.microsoft.com/office/drawing/2014/main" id="{238E5248-8DFF-2834-9773-CBD7DB74FE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028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>
          <a:extLst>
            <a:ext uri="{FF2B5EF4-FFF2-40B4-BE49-F238E27FC236}">
              <a16:creationId xmlns:a16="http://schemas.microsoft.com/office/drawing/2014/main" id="{657D7AA6-4988-9E95-29FF-FC211CABA4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>
            <a:extLst>
              <a:ext uri="{FF2B5EF4-FFF2-40B4-BE49-F238E27FC236}">
                <a16:creationId xmlns:a16="http://schemas.microsoft.com/office/drawing/2014/main" id="{27BF3964-A505-F0EE-74C8-144C92EF04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4:notes">
            <a:extLst>
              <a:ext uri="{FF2B5EF4-FFF2-40B4-BE49-F238E27FC236}">
                <a16:creationId xmlns:a16="http://schemas.microsoft.com/office/drawing/2014/main" id="{7A090320-6D6F-890F-BE49-A9BFBF6D02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580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93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323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95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168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581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03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01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530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43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739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08568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drive/folders/1hndkQi4QmpUY_uKLaLh987MFYsALIJNl?usp=shar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6571" y="-1688785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D133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47625" y="5551225"/>
            <a:ext cx="7626740" cy="1244142"/>
          </a:xfrm>
          <a:prstGeom prst="rect">
            <a:avLst/>
          </a:pr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5400000">
            <a:off x="3636566" y="6252644"/>
            <a:ext cx="455984" cy="530985"/>
          </a:xfrm>
          <a:custGeom>
            <a:avLst/>
            <a:gdLst/>
            <a:ahLst/>
            <a:cxnLst/>
            <a:rect l="l" t="t" r="r" b="b"/>
            <a:pathLst>
              <a:path w="455984" h="530985" extrusionOk="0">
                <a:moveTo>
                  <a:pt x="0" y="0"/>
                </a:moveTo>
                <a:lnTo>
                  <a:pt x="455984" y="0"/>
                </a:lnTo>
                <a:lnTo>
                  <a:pt x="455984" y="530986"/>
                </a:lnTo>
                <a:lnTo>
                  <a:pt x="0" y="5309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32100" y="185980"/>
            <a:ext cx="8346175" cy="7100249"/>
          </a:xfrm>
          <a:custGeom>
            <a:avLst/>
            <a:gdLst/>
            <a:ahLst/>
            <a:cxnLst/>
            <a:rect l="l" t="t" r="r" b="b"/>
            <a:pathLst>
              <a:path w="3009375" h="2330844" extrusionOk="0">
                <a:moveTo>
                  <a:pt x="0" y="0"/>
                </a:moveTo>
                <a:lnTo>
                  <a:pt x="3009375" y="0"/>
                </a:lnTo>
                <a:lnTo>
                  <a:pt x="3009375" y="2330844"/>
                </a:lnTo>
                <a:lnTo>
                  <a:pt x="0" y="2330844"/>
                </a:lnTo>
                <a:close/>
              </a:path>
            </a:pathLst>
          </a:cu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32101" y="749902"/>
            <a:ext cx="2251710" cy="233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88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08789" y="2541289"/>
            <a:ext cx="7587300" cy="413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and install the fonts provided in this folder: </a:t>
            </a:r>
            <a:r>
              <a:rPr kumimoji="0" lang="en-US" sz="11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https://drive.google.com/drive/folders/1hndkQi4QmpUY_uKLaLh987MFYsALIJNl?usp=sharing</a:t>
            </a:r>
            <a:endParaRPr kumimoji="0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this file and open it in Microsoft PowerPoint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Replace the information such as your Name, Program, Study Title, Members of the Committee, Date, Time, and Venue. </a:t>
            </a: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 not change any font, size, or color. Do not add any logo.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If the presentation will be conducted online, include the meeting link (not the meeting ID and password)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Save this file as PDF and submit it via ODSS as an attachment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Final Examination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(thesis/dissertation presentation) and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Ph.D. by Research Seminar Presentation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90" name="Google Shape;90;p1"/>
          <p:cNvGrpSpPr>
            <a:grpSpLocks noGrp="1" noUngrp="1" noRot="1" noMove="1" noResize="1"/>
          </p:cNvGrpSpPr>
          <p:nvPr/>
        </p:nvGrpSpPr>
        <p:grpSpPr>
          <a:xfrm rot="5400000">
            <a:off x="5979459" y="6405569"/>
            <a:ext cx="2251703" cy="4013026"/>
            <a:chOff x="0" y="-57150"/>
            <a:chExt cx="812800" cy="1448583"/>
          </a:xfrm>
        </p:grpSpPr>
        <p:sp>
          <p:nvSpPr>
            <p:cNvPr id="91" name="Google Shape;91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"/>
          <p:cNvSpPr txBox="1"/>
          <p:nvPr/>
        </p:nvSpPr>
        <p:spPr>
          <a:xfrm>
            <a:off x="1157579" y="340780"/>
            <a:ext cx="66861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Guidelines for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id-ID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Seminar </a:t>
            </a:r>
            <a:endParaRPr lang="en-US" sz="2599" b="1" kern="0" dirty="0">
              <a:solidFill>
                <a:srgbClr val="8D1436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Presentation Announcement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31975" y="1427537"/>
            <a:ext cx="83463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As per the GS Policies, Rules and Regulations Chapter 12, Section 10: “The student shall be given, by his/her Final Examination panel, an oral examination which will be opened to the public. The Graduate School shall publicize the schedule and place of the oral examination.”</a:t>
            </a:r>
            <a:endParaRPr kumimoji="0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154426" y="7127908"/>
            <a:ext cx="1688783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>
            <a:grpSpLocks noGrp="1" noUngrp="1" noRot="1" noMove="1" noResize="1"/>
          </p:cNvGrpSpPr>
          <p:nvPr/>
        </p:nvGrpSpPr>
        <p:grpSpPr>
          <a:xfrm>
            <a:off x="8678275" y="1447276"/>
            <a:ext cx="2251711" cy="6058424"/>
            <a:chOff x="0" y="-57150"/>
            <a:chExt cx="812800" cy="2186910"/>
          </a:xfrm>
        </p:grpSpPr>
        <p:sp>
          <p:nvSpPr>
            <p:cNvPr id="97" name="Google Shape;97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>
          <a:extLst>
            <a:ext uri="{FF2B5EF4-FFF2-40B4-BE49-F238E27FC236}">
              <a16:creationId xmlns:a16="http://schemas.microsoft.com/office/drawing/2014/main" id="{F05185CF-FB3F-8CDD-DB59-71A7299E3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155;p18">
            <a:extLst>
              <a:ext uri="{FF2B5EF4-FFF2-40B4-BE49-F238E27FC236}">
                <a16:creationId xmlns:a16="http://schemas.microsoft.com/office/drawing/2014/main" id="{006B9BEB-D499-6EF2-90A1-7AD016C7F00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1" name="Google Shape;156;p18">
              <a:extLst>
                <a:ext uri="{FF2B5EF4-FFF2-40B4-BE49-F238E27FC236}">
                  <a16:creationId xmlns:a16="http://schemas.microsoft.com/office/drawing/2014/main" id="{A0E816B3-9020-18B4-3B7A-827A3F3CDA8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808080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57;p18">
              <a:extLst>
                <a:ext uri="{FF2B5EF4-FFF2-40B4-BE49-F238E27FC236}">
                  <a16:creationId xmlns:a16="http://schemas.microsoft.com/office/drawing/2014/main" id="{B6AA0BCC-C50B-20D3-0887-3F008A9D745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D3BFDEF1-8DFC-7660-26BD-DFAEF27F3F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Dissertation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81" name="Google Shape;181;p4">
            <a:extLst>
              <a:ext uri="{FF2B5EF4-FFF2-40B4-BE49-F238E27FC236}">
                <a16:creationId xmlns:a16="http://schemas.microsoft.com/office/drawing/2014/main" id="{4B4D3F42-5239-56DD-003B-CB31BD8D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2" name="Google Shape;182;p4">
            <a:extLst>
              <a:ext uri="{FF2B5EF4-FFF2-40B4-BE49-F238E27FC236}">
                <a16:creationId xmlns:a16="http://schemas.microsoft.com/office/drawing/2014/main" id="{69A9557F-25A9-C48D-7DD9-9BEE19F975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5400000">
            <a:off x="6007743" y="6405569"/>
            <a:ext cx="2251703" cy="4013026"/>
            <a:chOff x="0" y="-57150"/>
            <a:chExt cx="812800" cy="1448583"/>
          </a:xfrm>
        </p:grpSpPr>
        <p:sp>
          <p:nvSpPr>
            <p:cNvPr id="183" name="Google Shape;183;p4">
              <a:extLst>
                <a:ext uri="{FF2B5EF4-FFF2-40B4-BE49-F238E27FC236}">
                  <a16:creationId xmlns:a16="http://schemas.microsoft.com/office/drawing/2014/main" id="{14D9EE94-AAFD-76CA-A586-0ED2098D0FF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">
              <a:extLst>
                <a:ext uri="{FF2B5EF4-FFF2-40B4-BE49-F238E27FC236}">
                  <a16:creationId xmlns:a16="http://schemas.microsoft.com/office/drawing/2014/main" id="{7D36ED65-5C15-CB5E-B76E-CE59CD7F865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4">
            <a:extLst>
              <a:ext uri="{FF2B5EF4-FFF2-40B4-BE49-F238E27FC236}">
                <a16:creationId xmlns:a16="http://schemas.microsoft.com/office/drawing/2014/main" id="{B06E8C93-6D60-8FEC-E691-F3FD5D7E951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697324" y="1412231"/>
            <a:ext cx="2251711" cy="6058424"/>
            <a:chOff x="0" y="-57150"/>
            <a:chExt cx="812800" cy="2186910"/>
          </a:xfrm>
        </p:grpSpPr>
        <p:sp>
          <p:nvSpPr>
            <p:cNvPr id="186" name="Google Shape;186;p4">
              <a:extLst>
                <a:ext uri="{FF2B5EF4-FFF2-40B4-BE49-F238E27FC236}">
                  <a16:creationId xmlns:a16="http://schemas.microsoft.com/office/drawing/2014/main" id="{8B588403-908C-092B-4636-92FBEAEAFE0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>
              <a:extLst>
                <a:ext uri="{FF2B5EF4-FFF2-40B4-BE49-F238E27FC236}">
                  <a16:creationId xmlns:a16="http://schemas.microsoft.com/office/drawing/2014/main" id="{31BE4B8A-910E-20B5-6D51-9A04F6EB90C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" name="Google Shape;152;p3">
            <a:extLst>
              <a:ext uri="{FF2B5EF4-FFF2-40B4-BE49-F238E27FC236}">
                <a16:creationId xmlns:a16="http://schemas.microsoft.com/office/drawing/2014/main" id="{466633EA-BCA3-6263-E6C5-28798C7B9F7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31327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" name="Google Shape;177;p18">
            <a:extLst>
              <a:ext uri="{FF2B5EF4-FFF2-40B4-BE49-F238E27FC236}">
                <a16:creationId xmlns:a16="http://schemas.microsoft.com/office/drawing/2014/main" id="{53C84847-10E0-4128-572D-1F3E83F5D5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1448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180;p18" descr="A logo with text on it&#10;&#10;Description automatically generated">
            <a:extLst>
              <a:ext uri="{FF2B5EF4-FFF2-40B4-BE49-F238E27FC236}">
                <a16:creationId xmlns:a16="http://schemas.microsoft.com/office/drawing/2014/main" id="{F60F3FB0-247F-40DB-1F17-197F574BF25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3028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158;p18">
            <a:extLst>
              <a:ext uri="{FF2B5EF4-FFF2-40B4-BE49-F238E27FC236}">
                <a16:creationId xmlns:a16="http://schemas.microsoft.com/office/drawing/2014/main" id="{1EBC70F5-C188-CFE5-5644-6665F52188D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20392" y="1040793"/>
            <a:ext cx="55440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id-ID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dirty="0"/>
          </a:p>
        </p:txBody>
      </p:sp>
      <p:sp>
        <p:nvSpPr>
          <p:cNvPr id="3" name="Google Shape;116;p2">
            <a:extLst>
              <a:ext uri="{FF2B5EF4-FFF2-40B4-BE49-F238E27FC236}">
                <a16:creationId xmlns:a16="http://schemas.microsoft.com/office/drawing/2014/main" id="{63C6CD78-5F1D-BC99-A05F-8FBE9317D7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Co-Chair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116;p2">
            <a:extLst>
              <a:ext uri="{FF2B5EF4-FFF2-40B4-BE49-F238E27FC236}">
                <a16:creationId xmlns:a16="http://schemas.microsoft.com/office/drawing/2014/main" id="{A4BA7CC5-D78D-C1F5-E9A9-B320B42781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16;p2">
            <a:extLst>
              <a:ext uri="{FF2B5EF4-FFF2-40B4-BE49-F238E27FC236}">
                <a16:creationId xmlns:a16="http://schemas.microsoft.com/office/drawing/2014/main" id="{32F7ED1C-34D0-0CA7-6F36-DFDC56435A6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Google Shape;116;p2">
            <a:extLst>
              <a:ext uri="{FF2B5EF4-FFF2-40B4-BE49-F238E27FC236}">
                <a16:creationId xmlns:a16="http://schemas.microsoft.com/office/drawing/2014/main" id="{3E4D166B-D140-7D41-338F-223C44953B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" name="Google Shape;116;p2">
            <a:extLst>
              <a:ext uri="{FF2B5EF4-FFF2-40B4-BE49-F238E27FC236}">
                <a16:creationId xmlns:a16="http://schemas.microsoft.com/office/drawing/2014/main" id="{6E15C355-F5D8-564E-F52B-88DA656E0D2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7731" y="5401847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98437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>
          <a:extLst>
            <a:ext uri="{FF2B5EF4-FFF2-40B4-BE49-F238E27FC236}">
              <a16:creationId xmlns:a16="http://schemas.microsoft.com/office/drawing/2014/main" id="{026FA78A-A97D-933F-6362-0207B80FF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155;p18">
            <a:extLst>
              <a:ext uri="{FF2B5EF4-FFF2-40B4-BE49-F238E27FC236}">
                <a16:creationId xmlns:a16="http://schemas.microsoft.com/office/drawing/2014/main" id="{3BD368E4-72D3-3338-E00F-001CDA13D63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1" name="Google Shape;156;p18">
              <a:extLst>
                <a:ext uri="{FF2B5EF4-FFF2-40B4-BE49-F238E27FC236}">
                  <a16:creationId xmlns:a16="http://schemas.microsoft.com/office/drawing/2014/main" id="{5544544F-CBF2-29C5-B388-9BB3D9C446A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808080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57;p18">
              <a:extLst>
                <a:ext uri="{FF2B5EF4-FFF2-40B4-BE49-F238E27FC236}">
                  <a16:creationId xmlns:a16="http://schemas.microsoft.com/office/drawing/2014/main" id="{4E3A74F3-0610-5890-98A8-82AB9AE3382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1" name="Google Shape;181;p4">
            <a:extLst>
              <a:ext uri="{FF2B5EF4-FFF2-40B4-BE49-F238E27FC236}">
                <a16:creationId xmlns:a16="http://schemas.microsoft.com/office/drawing/2014/main" id="{E55B283F-362A-69C4-7BC3-53F8B5725AB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2" name="Google Shape;182;p4">
            <a:extLst>
              <a:ext uri="{FF2B5EF4-FFF2-40B4-BE49-F238E27FC236}">
                <a16:creationId xmlns:a16="http://schemas.microsoft.com/office/drawing/2014/main" id="{99FA7E9B-9D74-5C37-C5FC-2B140AD8E8E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5400000">
            <a:off x="6007743" y="6405569"/>
            <a:ext cx="2251703" cy="4013026"/>
            <a:chOff x="0" y="-57150"/>
            <a:chExt cx="812800" cy="1448583"/>
          </a:xfrm>
        </p:grpSpPr>
        <p:sp>
          <p:nvSpPr>
            <p:cNvPr id="183" name="Google Shape;183;p4">
              <a:extLst>
                <a:ext uri="{FF2B5EF4-FFF2-40B4-BE49-F238E27FC236}">
                  <a16:creationId xmlns:a16="http://schemas.microsoft.com/office/drawing/2014/main" id="{54180066-AB75-0B3E-5800-F817DE598A9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">
              <a:extLst>
                <a:ext uri="{FF2B5EF4-FFF2-40B4-BE49-F238E27FC236}">
                  <a16:creationId xmlns:a16="http://schemas.microsoft.com/office/drawing/2014/main" id="{45F9CCFE-B414-62CE-15C0-3C5CB8BC7C8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4">
            <a:extLst>
              <a:ext uri="{FF2B5EF4-FFF2-40B4-BE49-F238E27FC236}">
                <a16:creationId xmlns:a16="http://schemas.microsoft.com/office/drawing/2014/main" id="{772C7DD1-92E2-63BC-14A3-8EEB3928632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697324" y="1412231"/>
            <a:ext cx="2251711" cy="6058424"/>
            <a:chOff x="0" y="-57150"/>
            <a:chExt cx="812800" cy="2186910"/>
          </a:xfrm>
        </p:grpSpPr>
        <p:sp>
          <p:nvSpPr>
            <p:cNvPr id="186" name="Google Shape;186;p4">
              <a:extLst>
                <a:ext uri="{FF2B5EF4-FFF2-40B4-BE49-F238E27FC236}">
                  <a16:creationId xmlns:a16="http://schemas.microsoft.com/office/drawing/2014/main" id="{B65C8E33-EF4F-807D-3759-EDDBB1FF49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>
              <a:extLst>
                <a:ext uri="{FF2B5EF4-FFF2-40B4-BE49-F238E27FC236}">
                  <a16:creationId xmlns:a16="http://schemas.microsoft.com/office/drawing/2014/main" id="{0D7375A4-703D-2BA0-B2E9-1B4E37CAC20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" name="Google Shape;152;p3">
            <a:extLst>
              <a:ext uri="{FF2B5EF4-FFF2-40B4-BE49-F238E27FC236}">
                <a16:creationId xmlns:a16="http://schemas.microsoft.com/office/drawing/2014/main" id="{A11973D0-E5A6-69AD-4E1B-F080198CF96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31327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" name="Google Shape;177;p18">
            <a:extLst>
              <a:ext uri="{FF2B5EF4-FFF2-40B4-BE49-F238E27FC236}">
                <a16:creationId xmlns:a16="http://schemas.microsoft.com/office/drawing/2014/main" id="{79B3F2A3-F080-1500-9EEA-81A97D0E5F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1448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180;p18" descr="A logo with text on it&#10;&#10;Description automatically generated">
            <a:extLst>
              <a:ext uri="{FF2B5EF4-FFF2-40B4-BE49-F238E27FC236}">
                <a16:creationId xmlns:a16="http://schemas.microsoft.com/office/drawing/2014/main" id="{0E2D54A5-51CA-4217-38FD-E72022C0BF8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3028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158;p18">
            <a:extLst>
              <a:ext uri="{FF2B5EF4-FFF2-40B4-BE49-F238E27FC236}">
                <a16:creationId xmlns:a16="http://schemas.microsoft.com/office/drawing/2014/main" id="{4DC29369-EA4A-4625-6404-91D435812BF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20392" y="1040793"/>
            <a:ext cx="55440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id-ID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dirty="0"/>
          </a:p>
        </p:txBody>
      </p:sp>
      <p:sp>
        <p:nvSpPr>
          <p:cNvPr id="13" name="Google Shape;105;p2">
            <a:extLst>
              <a:ext uri="{FF2B5EF4-FFF2-40B4-BE49-F238E27FC236}">
                <a16:creationId xmlns:a16="http://schemas.microsoft.com/office/drawing/2014/main" id="{E77AE367-25BF-D604-7BBD-206A1FA0D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Dissertation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4" name="Google Shape;116;p2">
            <a:extLst>
              <a:ext uri="{FF2B5EF4-FFF2-40B4-BE49-F238E27FC236}">
                <a16:creationId xmlns:a16="http://schemas.microsoft.com/office/drawing/2014/main" id="{352950B9-7B29-2CB9-3780-816C08455BE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8" name="Google Shape;116;p2">
            <a:extLst>
              <a:ext uri="{FF2B5EF4-FFF2-40B4-BE49-F238E27FC236}">
                <a16:creationId xmlns:a16="http://schemas.microsoft.com/office/drawing/2014/main" id="{D8FC4D63-70A5-109E-82E8-2F2D7A85F12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" name="Google Shape;116;p2">
            <a:extLst>
              <a:ext uri="{FF2B5EF4-FFF2-40B4-BE49-F238E27FC236}">
                <a16:creationId xmlns:a16="http://schemas.microsoft.com/office/drawing/2014/main" id="{6B62206F-76B7-13AA-A1F2-F792FD06D6F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" name="Google Shape;116;p2">
            <a:extLst>
              <a:ext uri="{FF2B5EF4-FFF2-40B4-BE49-F238E27FC236}">
                <a16:creationId xmlns:a16="http://schemas.microsoft.com/office/drawing/2014/main" id="{7760291E-A0CA-7155-75EA-C87C901CA7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" name="Google Shape;116;p2">
            <a:extLst>
              <a:ext uri="{FF2B5EF4-FFF2-40B4-BE49-F238E27FC236}">
                <a16:creationId xmlns:a16="http://schemas.microsoft.com/office/drawing/2014/main" id="{CA83743F-16DA-5356-B1B2-8AE4DD4EF7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7731" y="5401847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81961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155;p18">
            <a:extLst>
              <a:ext uri="{FF2B5EF4-FFF2-40B4-BE49-F238E27FC236}">
                <a16:creationId xmlns:a16="http://schemas.microsoft.com/office/drawing/2014/main" id="{76303DBB-90B9-FD8C-B72A-E7371774C2D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1" name="Google Shape;156;p18">
              <a:extLst>
                <a:ext uri="{FF2B5EF4-FFF2-40B4-BE49-F238E27FC236}">
                  <a16:creationId xmlns:a16="http://schemas.microsoft.com/office/drawing/2014/main" id="{C0006D20-FB8F-54D4-148F-2DF596A2C20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808080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57;p18">
              <a:extLst>
                <a:ext uri="{FF2B5EF4-FFF2-40B4-BE49-F238E27FC236}">
                  <a16:creationId xmlns:a16="http://schemas.microsoft.com/office/drawing/2014/main" id="{C015A4E0-9B49-2CE0-98CB-CC660EDD25E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E35DB281-014A-1C52-CE03-E80DBECD2E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638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id-ID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81" name="Google Shape;181;p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2" name="Google Shape;182;p4"/>
          <p:cNvGrpSpPr>
            <a:grpSpLocks noGrp="1" noUngrp="1" noRot="1" noMove="1" noResize="1"/>
          </p:cNvGrpSpPr>
          <p:nvPr/>
        </p:nvGrpSpPr>
        <p:grpSpPr>
          <a:xfrm rot="5400000">
            <a:off x="6007743" y="6405569"/>
            <a:ext cx="2251703" cy="4013026"/>
            <a:chOff x="0" y="-57150"/>
            <a:chExt cx="812800" cy="1448583"/>
          </a:xfrm>
        </p:grpSpPr>
        <p:sp>
          <p:nvSpPr>
            <p:cNvPr id="183" name="Google Shape;183;p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4"/>
          <p:cNvGrpSpPr>
            <a:grpSpLocks noGrp="1" noUngrp="1" noRot="1" noMove="1" noResize="1"/>
          </p:cNvGrpSpPr>
          <p:nvPr/>
        </p:nvGrpSpPr>
        <p:grpSpPr>
          <a:xfrm>
            <a:off x="8697324" y="1412231"/>
            <a:ext cx="2251711" cy="6058424"/>
            <a:chOff x="0" y="-57150"/>
            <a:chExt cx="812800" cy="2186910"/>
          </a:xfrm>
        </p:grpSpPr>
        <p:sp>
          <p:nvSpPr>
            <p:cNvPr id="186" name="Google Shape;186;p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" name="Google Shape;152;p3">
            <a:extLst>
              <a:ext uri="{FF2B5EF4-FFF2-40B4-BE49-F238E27FC236}">
                <a16:creationId xmlns:a16="http://schemas.microsoft.com/office/drawing/2014/main" id="{537C4B40-E692-7DDE-D234-1A2D7FC9D80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31327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" name="Google Shape;177;p18">
            <a:extLst>
              <a:ext uri="{FF2B5EF4-FFF2-40B4-BE49-F238E27FC236}">
                <a16:creationId xmlns:a16="http://schemas.microsoft.com/office/drawing/2014/main" id="{E6CC46A3-6DA9-6E6C-227E-BB83F0263CE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1448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180;p18" descr="A logo with text on it&#10;&#10;Description automatically generated">
            <a:extLst>
              <a:ext uri="{FF2B5EF4-FFF2-40B4-BE49-F238E27FC236}">
                <a16:creationId xmlns:a16="http://schemas.microsoft.com/office/drawing/2014/main" id="{DD34DF22-7413-B424-8DDD-8B7EF39286F7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3028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158;p18">
            <a:extLst>
              <a:ext uri="{FF2B5EF4-FFF2-40B4-BE49-F238E27FC236}">
                <a16:creationId xmlns:a16="http://schemas.microsoft.com/office/drawing/2014/main" id="{79D05B11-2B21-F0B9-C8BC-AFC23CA08D6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20392" y="1040793"/>
            <a:ext cx="5544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GRADUATE RESEARCH SEMINAR PRESENTATION</a:t>
            </a:r>
            <a:endParaRPr dirty="0"/>
          </a:p>
        </p:txBody>
      </p:sp>
      <p:sp>
        <p:nvSpPr>
          <p:cNvPr id="4" name="Google Shape;116;p2">
            <a:extLst>
              <a:ext uri="{FF2B5EF4-FFF2-40B4-BE49-F238E27FC236}">
                <a16:creationId xmlns:a16="http://schemas.microsoft.com/office/drawing/2014/main" id="{DCFBA9EC-90E1-C46E-654D-EDC38E7A38A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Co-Chair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16;p2">
            <a:extLst>
              <a:ext uri="{FF2B5EF4-FFF2-40B4-BE49-F238E27FC236}">
                <a16:creationId xmlns:a16="http://schemas.microsoft.com/office/drawing/2014/main" id="{E3B922D1-0B75-9D32-8BB8-47974D1F49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Google Shape;116;p2">
            <a:extLst>
              <a:ext uri="{FF2B5EF4-FFF2-40B4-BE49-F238E27FC236}">
                <a16:creationId xmlns:a16="http://schemas.microsoft.com/office/drawing/2014/main" id="{AA0F3B33-4E11-D94A-63F7-0DD30F59B89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" name="Google Shape;116;p2">
            <a:extLst>
              <a:ext uri="{FF2B5EF4-FFF2-40B4-BE49-F238E27FC236}">
                <a16:creationId xmlns:a16="http://schemas.microsoft.com/office/drawing/2014/main" id="{239F95A7-B959-4CE5-1E5C-89DB66CEED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16;p2">
            <a:extLst>
              <a:ext uri="{FF2B5EF4-FFF2-40B4-BE49-F238E27FC236}">
                <a16:creationId xmlns:a16="http://schemas.microsoft.com/office/drawing/2014/main" id="{4D837472-CC28-58BE-D38C-959D5586019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7731" y="5401847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55;p18">
            <a:extLst>
              <a:ext uri="{FF2B5EF4-FFF2-40B4-BE49-F238E27FC236}">
                <a16:creationId xmlns:a16="http://schemas.microsoft.com/office/drawing/2014/main" id="{44502467-97B3-ED70-CFD4-2B885D8B983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5" name="Google Shape;156;p18">
              <a:extLst>
                <a:ext uri="{FF2B5EF4-FFF2-40B4-BE49-F238E27FC236}">
                  <a16:creationId xmlns:a16="http://schemas.microsoft.com/office/drawing/2014/main" id="{5ED3707E-7FBB-B3A9-BEEC-53014D44B9C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808080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157;p18">
              <a:extLst>
                <a:ext uri="{FF2B5EF4-FFF2-40B4-BE49-F238E27FC236}">
                  <a16:creationId xmlns:a16="http://schemas.microsoft.com/office/drawing/2014/main" id="{0B7CE74B-7BB4-31AD-B3FB-36369007DF2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" name="Google Shape;105;p2">
            <a:extLst>
              <a:ext uri="{FF2B5EF4-FFF2-40B4-BE49-F238E27FC236}">
                <a16:creationId xmlns:a16="http://schemas.microsoft.com/office/drawing/2014/main" id="{04F0ED48-F62C-B758-2819-B9D4F0DB204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638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id-ID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8" name="Google Shape;181;p4">
            <a:extLst>
              <a:ext uri="{FF2B5EF4-FFF2-40B4-BE49-F238E27FC236}">
                <a16:creationId xmlns:a16="http://schemas.microsoft.com/office/drawing/2014/main" id="{8E433665-0B37-6EF4-1F36-6413EBDB23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Google Shape;182;p4">
            <a:extLst>
              <a:ext uri="{FF2B5EF4-FFF2-40B4-BE49-F238E27FC236}">
                <a16:creationId xmlns:a16="http://schemas.microsoft.com/office/drawing/2014/main" id="{58E22E3A-6D59-F862-7A54-CD5011EFB25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5400000">
            <a:off x="6007743" y="6405569"/>
            <a:ext cx="2251703" cy="4013026"/>
            <a:chOff x="0" y="-57150"/>
            <a:chExt cx="812800" cy="1448583"/>
          </a:xfrm>
        </p:grpSpPr>
        <p:sp>
          <p:nvSpPr>
            <p:cNvPr id="10" name="Google Shape;183;p4">
              <a:extLst>
                <a:ext uri="{FF2B5EF4-FFF2-40B4-BE49-F238E27FC236}">
                  <a16:creationId xmlns:a16="http://schemas.microsoft.com/office/drawing/2014/main" id="{25F40240-1B2F-7CE8-A32B-FC3397C829E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84;p4">
              <a:extLst>
                <a:ext uri="{FF2B5EF4-FFF2-40B4-BE49-F238E27FC236}">
                  <a16:creationId xmlns:a16="http://schemas.microsoft.com/office/drawing/2014/main" id="{511FFD83-5162-ACB4-0BC4-3A15DFEC558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" name="Google Shape;185;p4">
            <a:extLst>
              <a:ext uri="{FF2B5EF4-FFF2-40B4-BE49-F238E27FC236}">
                <a16:creationId xmlns:a16="http://schemas.microsoft.com/office/drawing/2014/main" id="{63AC1509-7308-A9EC-3DCE-22EA89E2910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697324" y="1412231"/>
            <a:ext cx="2251711" cy="6058424"/>
            <a:chOff x="0" y="-57150"/>
            <a:chExt cx="812800" cy="2186910"/>
          </a:xfrm>
        </p:grpSpPr>
        <p:sp>
          <p:nvSpPr>
            <p:cNvPr id="13" name="Google Shape;186;p4">
              <a:extLst>
                <a:ext uri="{FF2B5EF4-FFF2-40B4-BE49-F238E27FC236}">
                  <a16:creationId xmlns:a16="http://schemas.microsoft.com/office/drawing/2014/main" id="{EFFA83FE-4CC9-33A3-FF10-E9511ED3D34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87;p4">
              <a:extLst>
                <a:ext uri="{FF2B5EF4-FFF2-40B4-BE49-F238E27FC236}">
                  <a16:creationId xmlns:a16="http://schemas.microsoft.com/office/drawing/2014/main" id="{F91A5BF3-E656-53E8-C284-07EB55C0E5B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Google Shape;152;p3">
            <a:extLst>
              <a:ext uri="{FF2B5EF4-FFF2-40B4-BE49-F238E27FC236}">
                <a16:creationId xmlns:a16="http://schemas.microsoft.com/office/drawing/2014/main" id="{FB937B8F-EA67-7CFF-3ECA-37F6C85A03D9}"/>
              </a:ext>
            </a:extLst>
          </p:cNvPr>
          <p:cNvSpPr txBox="1"/>
          <p:nvPr/>
        </p:nvSpPr>
        <p:spPr>
          <a:xfrm>
            <a:off x="4231327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" name="Google Shape;177;p18">
            <a:extLst>
              <a:ext uri="{FF2B5EF4-FFF2-40B4-BE49-F238E27FC236}">
                <a16:creationId xmlns:a16="http://schemas.microsoft.com/office/drawing/2014/main" id="{7B26CFAC-56B2-B6FB-9B9A-F8D2CFE0BE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1448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80;p18" descr="A logo with text on it&#10;&#10;Description automatically generated">
            <a:extLst>
              <a:ext uri="{FF2B5EF4-FFF2-40B4-BE49-F238E27FC236}">
                <a16:creationId xmlns:a16="http://schemas.microsoft.com/office/drawing/2014/main" id="{E0229D9F-4D58-80A0-9070-8DABA60D223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83028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58;p18">
            <a:extLst>
              <a:ext uri="{FF2B5EF4-FFF2-40B4-BE49-F238E27FC236}">
                <a16:creationId xmlns:a16="http://schemas.microsoft.com/office/drawing/2014/main" id="{04629E81-7026-5AC3-1442-AAF1B41A8910}"/>
              </a:ext>
            </a:extLst>
          </p:cNvPr>
          <p:cNvSpPr txBox="1"/>
          <p:nvPr/>
        </p:nvSpPr>
        <p:spPr>
          <a:xfrm>
            <a:off x="1720392" y="1040793"/>
            <a:ext cx="5544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GRADUATE RESEARCH SEMINAR PRESENTATION</a:t>
            </a:r>
            <a:endParaRPr dirty="0"/>
          </a:p>
        </p:txBody>
      </p:sp>
      <p:sp>
        <p:nvSpPr>
          <p:cNvPr id="19" name="Google Shape;116;p2">
            <a:extLst>
              <a:ext uri="{FF2B5EF4-FFF2-40B4-BE49-F238E27FC236}">
                <a16:creationId xmlns:a16="http://schemas.microsoft.com/office/drawing/2014/main" id="{EF741F70-C178-B8C7-5C2A-1617B489E7F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" name="Google Shape;116;p2">
            <a:extLst>
              <a:ext uri="{FF2B5EF4-FFF2-40B4-BE49-F238E27FC236}">
                <a16:creationId xmlns:a16="http://schemas.microsoft.com/office/drawing/2014/main" id="{A6C37D66-B867-0B95-F9B3-81366032AD9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" name="Google Shape;116;p2">
            <a:extLst>
              <a:ext uri="{FF2B5EF4-FFF2-40B4-BE49-F238E27FC236}">
                <a16:creationId xmlns:a16="http://schemas.microsoft.com/office/drawing/2014/main" id="{8EB4CFAC-1ADC-3BA2-6A74-F452AC633B2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2" name="Google Shape;116;p2">
            <a:extLst>
              <a:ext uri="{FF2B5EF4-FFF2-40B4-BE49-F238E27FC236}">
                <a16:creationId xmlns:a16="http://schemas.microsoft.com/office/drawing/2014/main" id="{0048149D-A787-BEC1-B245-1F456450567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" name="Google Shape;116;p2">
            <a:extLst>
              <a:ext uri="{FF2B5EF4-FFF2-40B4-BE49-F238E27FC236}">
                <a16:creationId xmlns:a16="http://schemas.microsoft.com/office/drawing/2014/main" id="{53354645-BE0D-AD47-3DCD-F2A42EE27C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7731" y="5401847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27210716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90</TotalTime>
  <Words>611</Words>
  <Application>Microsoft Office PowerPoint</Application>
  <PresentationFormat>Custom</PresentationFormat>
  <Paragraphs>103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</vt:lpstr>
      <vt:lpstr>Calibri</vt:lpstr>
      <vt:lpstr>Optima</vt:lpstr>
      <vt:lpstr>Optima LT Std</vt:lpstr>
      <vt:lpstr>Palatino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FSCC Terminal 3</dc:creator>
  <cp:lastModifiedBy>Jerry Jr Rivera</cp:lastModifiedBy>
  <cp:revision>32</cp:revision>
  <dcterms:created xsi:type="dcterms:W3CDTF">2023-10-17T02:26:34Z</dcterms:created>
  <dcterms:modified xsi:type="dcterms:W3CDTF">2024-12-05T06:11:14Z</dcterms:modified>
</cp:coreProperties>
</file>