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7" r:id="rId2"/>
    <p:sldId id="262" r:id="rId3"/>
    <p:sldId id="261" r:id="rId4"/>
    <p:sldId id="259" r:id="rId5"/>
    <p:sldId id="260" r:id="rId6"/>
  </p:sldIdLst>
  <p:sldSz cx="8953500" cy="75057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Guidelines" id="{B5F6FBDB-F882-432A-AA79-603C55C8FDB3}">
          <p14:sldIdLst>
            <p14:sldId id="257"/>
          </p14:sldIdLst>
        </p14:section>
        <p14:section name="Committee: 1 Chair, 1 Co-Chair, 2 Members" id="{21036338-F2F2-4D3C-B9DD-765CE3D4D300}">
          <p14:sldIdLst>
            <p14:sldId id="262"/>
          </p14:sldIdLst>
        </p14:section>
        <p14:section name="Committee: 1 Chair, 3 Members" id="{0F9EC03C-4241-44F0-8981-FEC98B3210B4}">
          <p14:sldIdLst>
            <p14:sldId id="261"/>
          </p14:sldIdLst>
        </p14:section>
        <p14:section name="Committee: 1 Chair, 1 Co-Chair, 3 Members" id="{598C32EB-5449-43F7-B22B-13C7D19E9CF9}">
          <p14:sldIdLst>
            <p14:sldId id="259"/>
          </p14:sldIdLst>
        </p14:section>
        <p14:section name="Committee: 1 Chair, 4 Members" id="{63ED6685-7AD5-465D-AB67-566831F9A2B9}">
          <p14:sldIdLst>
            <p14:sldId id="26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364" userDrawn="1">
          <p15:clr>
            <a:srgbClr val="A4A3A4"/>
          </p15:clr>
        </p15:guide>
        <p15:guide id="2" pos="28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4" autoAdjust="0"/>
    <p:restoredTop sz="94660"/>
  </p:normalViewPr>
  <p:slideViewPr>
    <p:cSldViewPr snapToGrid="0">
      <p:cViewPr>
        <p:scale>
          <a:sx n="100" d="100"/>
          <a:sy n="100" d="100"/>
        </p:scale>
        <p:origin x="1956" y="258"/>
      </p:cViewPr>
      <p:guideLst>
        <p:guide orient="horz" pos="2364"/>
        <p:guide pos="28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P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4B6C6D-FB33-411F-B604-7382CCF791F7}" type="datetimeFigureOut">
              <a:rPr lang="en-PH" smtClean="0"/>
              <a:t>05/12/2024</a:t>
            </a:fld>
            <a:endParaRPr lang="en-P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589088" y="1143000"/>
            <a:ext cx="36798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P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D0C1E9-C3FB-4E7A-A184-A99509D541D0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120505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84300" y="685800"/>
            <a:ext cx="4089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84300" y="685800"/>
            <a:ext cx="4089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416398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84300" y="685800"/>
            <a:ext cx="4089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053322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84300" y="685800"/>
            <a:ext cx="4089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84300" y="685800"/>
            <a:ext cx="4089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68684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1513" y="1228364"/>
            <a:ext cx="7610475" cy="2613096"/>
          </a:xfrm>
        </p:spPr>
        <p:txBody>
          <a:bodyPr anchor="b"/>
          <a:lstStyle>
            <a:lvl1pPr algn="ctr">
              <a:defRPr sz="587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9188" y="3942230"/>
            <a:ext cx="6715125" cy="1812140"/>
          </a:xfrm>
        </p:spPr>
        <p:txBody>
          <a:bodyPr/>
          <a:lstStyle>
            <a:lvl1pPr marL="0" indent="0" algn="ctr">
              <a:buNone/>
              <a:defRPr sz="2350"/>
            </a:lvl1pPr>
            <a:lvl2pPr marL="447690" indent="0" algn="ctr">
              <a:buNone/>
              <a:defRPr sz="1958"/>
            </a:lvl2pPr>
            <a:lvl3pPr marL="895380" indent="0" algn="ctr">
              <a:buNone/>
              <a:defRPr sz="1763"/>
            </a:lvl3pPr>
            <a:lvl4pPr marL="1343071" indent="0" algn="ctr">
              <a:buNone/>
              <a:defRPr sz="1567"/>
            </a:lvl4pPr>
            <a:lvl5pPr marL="1790761" indent="0" algn="ctr">
              <a:buNone/>
              <a:defRPr sz="1567"/>
            </a:lvl5pPr>
            <a:lvl6pPr marL="2238451" indent="0" algn="ctr">
              <a:buNone/>
              <a:defRPr sz="1567"/>
            </a:lvl6pPr>
            <a:lvl7pPr marL="2686141" indent="0" algn="ctr">
              <a:buNone/>
              <a:defRPr sz="1567"/>
            </a:lvl7pPr>
            <a:lvl8pPr marL="3133832" indent="0" algn="ctr">
              <a:buNone/>
              <a:defRPr sz="1567"/>
            </a:lvl8pPr>
            <a:lvl9pPr marL="3581522" indent="0" algn="ctr">
              <a:buNone/>
              <a:defRPr sz="156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01AFB-8D7B-45CA-BD9F-906C668B2117}" type="datetimeFigureOut">
              <a:rPr lang="en-PH" smtClean="0"/>
              <a:t>05/12/2024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03E2D-8027-4784-84FA-A587B5FC10A9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778834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01AFB-8D7B-45CA-BD9F-906C668B2117}" type="datetimeFigureOut">
              <a:rPr lang="en-PH" smtClean="0"/>
              <a:t>05/12/2024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03E2D-8027-4784-84FA-A587B5FC10A9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920762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07349" y="399609"/>
            <a:ext cx="1930598" cy="636073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5553" y="399609"/>
            <a:ext cx="5679877" cy="63607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01AFB-8D7B-45CA-BD9F-906C668B2117}" type="datetimeFigureOut">
              <a:rPr lang="en-PH" smtClean="0"/>
              <a:t>05/12/2024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03E2D-8027-4784-84FA-A587B5FC10A9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516866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01AFB-8D7B-45CA-BD9F-906C668B2117}" type="datetimeFigureOut">
              <a:rPr lang="en-PH" smtClean="0"/>
              <a:t>05/12/2024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03E2D-8027-4784-84FA-A587B5FC10A9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007883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0890" y="1871215"/>
            <a:ext cx="7722394" cy="3122162"/>
          </a:xfrm>
        </p:spPr>
        <p:txBody>
          <a:bodyPr anchor="b"/>
          <a:lstStyle>
            <a:lvl1pPr>
              <a:defRPr sz="587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0890" y="5022914"/>
            <a:ext cx="7722394" cy="1641871"/>
          </a:xfrm>
        </p:spPr>
        <p:txBody>
          <a:bodyPr/>
          <a:lstStyle>
            <a:lvl1pPr marL="0" indent="0">
              <a:buNone/>
              <a:defRPr sz="2350">
                <a:solidFill>
                  <a:schemeClr val="tx1"/>
                </a:solidFill>
              </a:defRPr>
            </a:lvl1pPr>
            <a:lvl2pPr marL="447690" indent="0">
              <a:buNone/>
              <a:defRPr sz="1958">
                <a:solidFill>
                  <a:schemeClr val="tx1">
                    <a:tint val="75000"/>
                  </a:schemeClr>
                </a:solidFill>
              </a:defRPr>
            </a:lvl2pPr>
            <a:lvl3pPr marL="895380" indent="0">
              <a:buNone/>
              <a:defRPr sz="1763">
                <a:solidFill>
                  <a:schemeClr val="tx1">
                    <a:tint val="75000"/>
                  </a:schemeClr>
                </a:solidFill>
              </a:defRPr>
            </a:lvl3pPr>
            <a:lvl4pPr marL="1343071" indent="0">
              <a:buNone/>
              <a:defRPr sz="1567">
                <a:solidFill>
                  <a:schemeClr val="tx1">
                    <a:tint val="75000"/>
                  </a:schemeClr>
                </a:solidFill>
              </a:defRPr>
            </a:lvl4pPr>
            <a:lvl5pPr marL="1790761" indent="0">
              <a:buNone/>
              <a:defRPr sz="1567">
                <a:solidFill>
                  <a:schemeClr val="tx1">
                    <a:tint val="75000"/>
                  </a:schemeClr>
                </a:solidFill>
              </a:defRPr>
            </a:lvl5pPr>
            <a:lvl6pPr marL="2238451" indent="0">
              <a:buNone/>
              <a:defRPr sz="1567">
                <a:solidFill>
                  <a:schemeClr val="tx1">
                    <a:tint val="75000"/>
                  </a:schemeClr>
                </a:solidFill>
              </a:defRPr>
            </a:lvl6pPr>
            <a:lvl7pPr marL="2686141" indent="0">
              <a:buNone/>
              <a:defRPr sz="1567">
                <a:solidFill>
                  <a:schemeClr val="tx1">
                    <a:tint val="75000"/>
                  </a:schemeClr>
                </a:solidFill>
              </a:defRPr>
            </a:lvl7pPr>
            <a:lvl8pPr marL="3133832" indent="0">
              <a:buNone/>
              <a:defRPr sz="1567">
                <a:solidFill>
                  <a:schemeClr val="tx1">
                    <a:tint val="75000"/>
                  </a:schemeClr>
                </a:solidFill>
              </a:defRPr>
            </a:lvl8pPr>
            <a:lvl9pPr marL="3581522" indent="0">
              <a:buNone/>
              <a:defRPr sz="15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01AFB-8D7B-45CA-BD9F-906C668B2117}" type="datetimeFigureOut">
              <a:rPr lang="en-PH" smtClean="0"/>
              <a:t>05/12/2024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03E2D-8027-4784-84FA-A587B5FC10A9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718394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5553" y="1998045"/>
            <a:ext cx="3805238" cy="47622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32709" y="1998045"/>
            <a:ext cx="3805238" cy="47622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01AFB-8D7B-45CA-BD9F-906C668B2117}" type="datetimeFigureOut">
              <a:rPr lang="en-PH" smtClean="0"/>
              <a:t>05/12/2024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03E2D-8027-4784-84FA-A587B5FC10A9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672392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6719" y="399611"/>
            <a:ext cx="7722394" cy="145075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6720" y="1839939"/>
            <a:ext cx="3787750" cy="901726"/>
          </a:xfrm>
        </p:spPr>
        <p:txBody>
          <a:bodyPr anchor="b"/>
          <a:lstStyle>
            <a:lvl1pPr marL="0" indent="0">
              <a:buNone/>
              <a:defRPr sz="2350" b="1"/>
            </a:lvl1pPr>
            <a:lvl2pPr marL="447690" indent="0">
              <a:buNone/>
              <a:defRPr sz="1958" b="1"/>
            </a:lvl2pPr>
            <a:lvl3pPr marL="895380" indent="0">
              <a:buNone/>
              <a:defRPr sz="1763" b="1"/>
            </a:lvl3pPr>
            <a:lvl4pPr marL="1343071" indent="0">
              <a:buNone/>
              <a:defRPr sz="1567" b="1"/>
            </a:lvl4pPr>
            <a:lvl5pPr marL="1790761" indent="0">
              <a:buNone/>
              <a:defRPr sz="1567" b="1"/>
            </a:lvl5pPr>
            <a:lvl6pPr marL="2238451" indent="0">
              <a:buNone/>
              <a:defRPr sz="1567" b="1"/>
            </a:lvl6pPr>
            <a:lvl7pPr marL="2686141" indent="0">
              <a:buNone/>
              <a:defRPr sz="1567" b="1"/>
            </a:lvl7pPr>
            <a:lvl8pPr marL="3133832" indent="0">
              <a:buNone/>
              <a:defRPr sz="1567" b="1"/>
            </a:lvl8pPr>
            <a:lvl9pPr marL="3581522" indent="0">
              <a:buNone/>
              <a:defRPr sz="15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6720" y="2741665"/>
            <a:ext cx="3787750" cy="40325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32710" y="1839939"/>
            <a:ext cx="3806404" cy="901726"/>
          </a:xfrm>
        </p:spPr>
        <p:txBody>
          <a:bodyPr anchor="b"/>
          <a:lstStyle>
            <a:lvl1pPr marL="0" indent="0">
              <a:buNone/>
              <a:defRPr sz="2350" b="1"/>
            </a:lvl1pPr>
            <a:lvl2pPr marL="447690" indent="0">
              <a:buNone/>
              <a:defRPr sz="1958" b="1"/>
            </a:lvl2pPr>
            <a:lvl3pPr marL="895380" indent="0">
              <a:buNone/>
              <a:defRPr sz="1763" b="1"/>
            </a:lvl3pPr>
            <a:lvl4pPr marL="1343071" indent="0">
              <a:buNone/>
              <a:defRPr sz="1567" b="1"/>
            </a:lvl4pPr>
            <a:lvl5pPr marL="1790761" indent="0">
              <a:buNone/>
              <a:defRPr sz="1567" b="1"/>
            </a:lvl5pPr>
            <a:lvl6pPr marL="2238451" indent="0">
              <a:buNone/>
              <a:defRPr sz="1567" b="1"/>
            </a:lvl6pPr>
            <a:lvl7pPr marL="2686141" indent="0">
              <a:buNone/>
              <a:defRPr sz="1567" b="1"/>
            </a:lvl7pPr>
            <a:lvl8pPr marL="3133832" indent="0">
              <a:buNone/>
              <a:defRPr sz="1567" b="1"/>
            </a:lvl8pPr>
            <a:lvl9pPr marL="3581522" indent="0">
              <a:buNone/>
              <a:defRPr sz="15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32710" y="2741665"/>
            <a:ext cx="3806404" cy="40325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01AFB-8D7B-45CA-BD9F-906C668B2117}" type="datetimeFigureOut">
              <a:rPr lang="en-PH" smtClean="0"/>
              <a:t>05/12/2024</a:t>
            </a:fld>
            <a:endParaRPr lang="en-P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03E2D-8027-4784-84FA-A587B5FC10A9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152687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01AFB-8D7B-45CA-BD9F-906C668B2117}" type="datetimeFigureOut">
              <a:rPr lang="en-PH" smtClean="0"/>
              <a:t>05/12/2024</a:t>
            </a:fld>
            <a:endParaRPr lang="en-P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03E2D-8027-4784-84FA-A587B5FC10A9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37129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01AFB-8D7B-45CA-BD9F-906C668B2117}" type="datetimeFigureOut">
              <a:rPr lang="en-PH" smtClean="0"/>
              <a:t>05/12/2024</a:t>
            </a:fld>
            <a:endParaRPr lang="en-P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03E2D-8027-4784-84FA-A587B5FC10A9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779413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6719" y="500380"/>
            <a:ext cx="2887737" cy="1751330"/>
          </a:xfrm>
        </p:spPr>
        <p:txBody>
          <a:bodyPr anchor="b"/>
          <a:lstStyle>
            <a:lvl1pPr>
              <a:defRPr sz="313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6404" y="1080683"/>
            <a:ext cx="4532709" cy="5333912"/>
          </a:xfrm>
        </p:spPr>
        <p:txBody>
          <a:bodyPr/>
          <a:lstStyle>
            <a:lvl1pPr>
              <a:defRPr sz="3133"/>
            </a:lvl1pPr>
            <a:lvl2pPr>
              <a:defRPr sz="2742"/>
            </a:lvl2pPr>
            <a:lvl3pPr>
              <a:defRPr sz="2350"/>
            </a:lvl3pPr>
            <a:lvl4pPr>
              <a:defRPr sz="1958"/>
            </a:lvl4pPr>
            <a:lvl5pPr>
              <a:defRPr sz="1958"/>
            </a:lvl5pPr>
            <a:lvl6pPr>
              <a:defRPr sz="1958"/>
            </a:lvl6pPr>
            <a:lvl7pPr>
              <a:defRPr sz="1958"/>
            </a:lvl7pPr>
            <a:lvl8pPr>
              <a:defRPr sz="1958"/>
            </a:lvl8pPr>
            <a:lvl9pPr>
              <a:defRPr sz="195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6719" y="2251710"/>
            <a:ext cx="2887737" cy="4171571"/>
          </a:xfrm>
        </p:spPr>
        <p:txBody>
          <a:bodyPr/>
          <a:lstStyle>
            <a:lvl1pPr marL="0" indent="0">
              <a:buNone/>
              <a:defRPr sz="1567"/>
            </a:lvl1pPr>
            <a:lvl2pPr marL="447690" indent="0">
              <a:buNone/>
              <a:defRPr sz="1371"/>
            </a:lvl2pPr>
            <a:lvl3pPr marL="895380" indent="0">
              <a:buNone/>
              <a:defRPr sz="1175"/>
            </a:lvl3pPr>
            <a:lvl4pPr marL="1343071" indent="0">
              <a:buNone/>
              <a:defRPr sz="979"/>
            </a:lvl4pPr>
            <a:lvl5pPr marL="1790761" indent="0">
              <a:buNone/>
              <a:defRPr sz="979"/>
            </a:lvl5pPr>
            <a:lvl6pPr marL="2238451" indent="0">
              <a:buNone/>
              <a:defRPr sz="979"/>
            </a:lvl6pPr>
            <a:lvl7pPr marL="2686141" indent="0">
              <a:buNone/>
              <a:defRPr sz="979"/>
            </a:lvl7pPr>
            <a:lvl8pPr marL="3133832" indent="0">
              <a:buNone/>
              <a:defRPr sz="979"/>
            </a:lvl8pPr>
            <a:lvl9pPr marL="3581522" indent="0">
              <a:buNone/>
              <a:defRPr sz="97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01AFB-8D7B-45CA-BD9F-906C668B2117}" type="datetimeFigureOut">
              <a:rPr lang="en-PH" smtClean="0"/>
              <a:t>05/12/2024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03E2D-8027-4784-84FA-A587B5FC10A9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821187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6719" y="500380"/>
            <a:ext cx="2887737" cy="1751330"/>
          </a:xfrm>
        </p:spPr>
        <p:txBody>
          <a:bodyPr anchor="b"/>
          <a:lstStyle>
            <a:lvl1pPr>
              <a:defRPr sz="313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06404" y="1080683"/>
            <a:ext cx="4532709" cy="5333912"/>
          </a:xfrm>
        </p:spPr>
        <p:txBody>
          <a:bodyPr anchor="t"/>
          <a:lstStyle>
            <a:lvl1pPr marL="0" indent="0">
              <a:buNone/>
              <a:defRPr sz="3133"/>
            </a:lvl1pPr>
            <a:lvl2pPr marL="447690" indent="0">
              <a:buNone/>
              <a:defRPr sz="2742"/>
            </a:lvl2pPr>
            <a:lvl3pPr marL="895380" indent="0">
              <a:buNone/>
              <a:defRPr sz="2350"/>
            </a:lvl3pPr>
            <a:lvl4pPr marL="1343071" indent="0">
              <a:buNone/>
              <a:defRPr sz="1958"/>
            </a:lvl4pPr>
            <a:lvl5pPr marL="1790761" indent="0">
              <a:buNone/>
              <a:defRPr sz="1958"/>
            </a:lvl5pPr>
            <a:lvl6pPr marL="2238451" indent="0">
              <a:buNone/>
              <a:defRPr sz="1958"/>
            </a:lvl6pPr>
            <a:lvl7pPr marL="2686141" indent="0">
              <a:buNone/>
              <a:defRPr sz="1958"/>
            </a:lvl7pPr>
            <a:lvl8pPr marL="3133832" indent="0">
              <a:buNone/>
              <a:defRPr sz="1958"/>
            </a:lvl8pPr>
            <a:lvl9pPr marL="3581522" indent="0">
              <a:buNone/>
              <a:defRPr sz="1958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6719" y="2251710"/>
            <a:ext cx="2887737" cy="4171571"/>
          </a:xfrm>
        </p:spPr>
        <p:txBody>
          <a:bodyPr/>
          <a:lstStyle>
            <a:lvl1pPr marL="0" indent="0">
              <a:buNone/>
              <a:defRPr sz="1567"/>
            </a:lvl1pPr>
            <a:lvl2pPr marL="447690" indent="0">
              <a:buNone/>
              <a:defRPr sz="1371"/>
            </a:lvl2pPr>
            <a:lvl3pPr marL="895380" indent="0">
              <a:buNone/>
              <a:defRPr sz="1175"/>
            </a:lvl3pPr>
            <a:lvl4pPr marL="1343071" indent="0">
              <a:buNone/>
              <a:defRPr sz="979"/>
            </a:lvl4pPr>
            <a:lvl5pPr marL="1790761" indent="0">
              <a:buNone/>
              <a:defRPr sz="979"/>
            </a:lvl5pPr>
            <a:lvl6pPr marL="2238451" indent="0">
              <a:buNone/>
              <a:defRPr sz="979"/>
            </a:lvl6pPr>
            <a:lvl7pPr marL="2686141" indent="0">
              <a:buNone/>
              <a:defRPr sz="979"/>
            </a:lvl7pPr>
            <a:lvl8pPr marL="3133832" indent="0">
              <a:buNone/>
              <a:defRPr sz="979"/>
            </a:lvl8pPr>
            <a:lvl9pPr marL="3581522" indent="0">
              <a:buNone/>
              <a:defRPr sz="97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01AFB-8D7B-45CA-BD9F-906C668B2117}" type="datetimeFigureOut">
              <a:rPr lang="en-PH" smtClean="0"/>
              <a:t>05/12/2024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03E2D-8027-4784-84FA-A587B5FC10A9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744416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5553" y="399611"/>
            <a:ext cx="7722394" cy="14507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5553" y="1998045"/>
            <a:ext cx="7722394" cy="47622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5553" y="6956674"/>
            <a:ext cx="2014538" cy="3996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01AFB-8D7B-45CA-BD9F-906C668B2117}" type="datetimeFigureOut">
              <a:rPr lang="en-PH" smtClean="0"/>
              <a:t>05/12/2024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5847" y="6956674"/>
            <a:ext cx="3021806" cy="3996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23409" y="6956674"/>
            <a:ext cx="2014538" cy="3996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03E2D-8027-4784-84FA-A587B5FC10A9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420864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95380" rtl="0" eaLnBrk="1" latinLnBrk="0" hangingPunct="1">
        <a:lnSpc>
          <a:spcPct val="90000"/>
        </a:lnSpc>
        <a:spcBef>
          <a:spcPct val="0"/>
        </a:spcBef>
        <a:buNone/>
        <a:defRPr sz="430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3845" indent="-223845" algn="l" defTabSz="895380" rtl="0" eaLnBrk="1" latinLnBrk="0" hangingPunct="1">
        <a:lnSpc>
          <a:spcPct val="90000"/>
        </a:lnSpc>
        <a:spcBef>
          <a:spcPts val="979"/>
        </a:spcBef>
        <a:buFont typeface="Arial" panose="020B0604020202020204" pitchFamily="34" charset="0"/>
        <a:buChar char="•"/>
        <a:defRPr sz="2742" kern="1200">
          <a:solidFill>
            <a:schemeClr val="tx1"/>
          </a:solidFill>
          <a:latin typeface="+mn-lt"/>
          <a:ea typeface="+mn-ea"/>
          <a:cs typeface="+mn-cs"/>
        </a:defRPr>
      </a:lvl1pPr>
      <a:lvl2pPr marL="671535" indent="-223845" algn="l" defTabSz="895380" rtl="0" eaLnBrk="1" latinLnBrk="0" hangingPunct="1">
        <a:lnSpc>
          <a:spcPct val="90000"/>
        </a:lnSpc>
        <a:spcBef>
          <a:spcPts val="490"/>
        </a:spcBef>
        <a:buFont typeface="Arial" panose="020B0604020202020204" pitchFamily="34" charset="0"/>
        <a:buChar char="•"/>
        <a:defRPr sz="2350" kern="1200">
          <a:solidFill>
            <a:schemeClr val="tx1"/>
          </a:solidFill>
          <a:latin typeface="+mn-lt"/>
          <a:ea typeface="+mn-ea"/>
          <a:cs typeface="+mn-cs"/>
        </a:defRPr>
      </a:lvl2pPr>
      <a:lvl3pPr marL="1119226" indent="-223845" algn="l" defTabSz="895380" rtl="0" eaLnBrk="1" latinLnBrk="0" hangingPunct="1">
        <a:lnSpc>
          <a:spcPct val="90000"/>
        </a:lnSpc>
        <a:spcBef>
          <a:spcPts val="490"/>
        </a:spcBef>
        <a:buFont typeface="Arial" panose="020B0604020202020204" pitchFamily="34" charset="0"/>
        <a:buChar char="•"/>
        <a:defRPr sz="1958" kern="1200">
          <a:solidFill>
            <a:schemeClr val="tx1"/>
          </a:solidFill>
          <a:latin typeface="+mn-lt"/>
          <a:ea typeface="+mn-ea"/>
          <a:cs typeface="+mn-cs"/>
        </a:defRPr>
      </a:lvl3pPr>
      <a:lvl4pPr marL="1566916" indent="-223845" algn="l" defTabSz="895380" rtl="0" eaLnBrk="1" latinLnBrk="0" hangingPunct="1">
        <a:lnSpc>
          <a:spcPct val="90000"/>
        </a:lnSpc>
        <a:spcBef>
          <a:spcPts val="490"/>
        </a:spcBef>
        <a:buFont typeface="Arial" panose="020B0604020202020204" pitchFamily="34" charset="0"/>
        <a:buChar char="•"/>
        <a:defRPr sz="1763" kern="1200">
          <a:solidFill>
            <a:schemeClr val="tx1"/>
          </a:solidFill>
          <a:latin typeface="+mn-lt"/>
          <a:ea typeface="+mn-ea"/>
          <a:cs typeface="+mn-cs"/>
        </a:defRPr>
      </a:lvl4pPr>
      <a:lvl5pPr marL="2014606" indent="-223845" algn="l" defTabSz="895380" rtl="0" eaLnBrk="1" latinLnBrk="0" hangingPunct="1">
        <a:lnSpc>
          <a:spcPct val="90000"/>
        </a:lnSpc>
        <a:spcBef>
          <a:spcPts val="490"/>
        </a:spcBef>
        <a:buFont typeface="Arial" panose="020B0604020202020204" pitchFamily="34" charset="0"/>
        <a:buChar char="•"/>
        <a:defRPr sz="1763" kern="1200">
          <a:solidFill>
            <a:schemeClr val="tx1"/>
          </a:solidFill>
          <a:latin typeface="+mn-lt"/>
          <a:ea typeface="+mn-ea"/>
          <a:cs typeface="+mn-cs"/>
        </a:defRPr>
      </a:lvl5pPr>
      <a:lvl6pPr marL="2462296" indent="-223845" algn="l" defTabSz="895380" rtl="0" eaLnBrk="1" latinLnBrk="0" hangingPunct="1">
        <a:lnSpc>
          <a:spcPct val="90000"/>
        </a:lnSpc>
        <a:spcBef>
          <a:spcPts val="490"/>
        </a:spcBef>
        <a:buFont typeface="Arial" panose="020B0604020202020204" pitchFamily="34" charset="0"/>
        <a:buChar char="•"/>
        <a:defRPr sz="1763" kern="1200">
          <a:solidFill>
            <a:schemeClr val="tx1"/>
          </a:solidFill>
          <a:latin typeface="+mn-lt"/>
          <a:ea typeface="+mn-ea"/>
          <a:cs typeface="+mn-cs"/>
        </a:defRPr>
      </a:lvl6pPr>
      <a:lvl7pPr marL="2909987" indent="-223845" algn="l" defTabSz="895380" rtl="0" eaLnBrk="1" latinLnBrk="0" hangingPunct="1">
        <a:lnSpc>
          <a:spcPct val="90000"/>
        </a:lnSpc>
        <a:spcBef>
          <a:spcPts val="490"/>
        </a:spcBef>
        <a:buFont typeface="Arial" panose="020B0604020202020204" pitchFamily="34" charset="0"/>
        <a:buChar char="•"/>
        <a:defRPr sz="1763" kern="1200">
          <a:solidFill>
            <a:schemeClr val="tx1"/>
          </a:solidFill>
          <a:latin typeface="+mn-lt"/>
          <a:ea typeface="+mn-ea"/>
          <a:cs typeface="+mn-cs"/>
        </a:defRPr>
      </a:lvl7pPr>
      <a:lvl8pPr marL="3357677" indent="-223845" algn="l" defTabSz="895380" rtl="0" eaLnBrk="1" latinLnBrk="0" hangingPunct="1">
        <a:lnSpc>
          <a:spcPct val="90000"/>
        </a:lnSpc>
        <a:spcBef>
          <a:spcPts val="490"/>
        </a:spcBef>
        <a:buFont typeface="Arial" panose="020B0604020202020204" pitchFamily="34" charset="0"/>
        <a:buChar char="•"/>
        <a:defRPr sz="1763" kern="1200">
          <a:solidFill>
            <a:schemeClr val="tx1"/>
          </a:solidFill>
          <a:latin typeface="+mn-lt"/>
          <a:ea typeface="+mn-ea"/>
          <a:cs typeface="+mn-cs"/>
        </a:defRPr>
      </a:lvl8pPr>
      <a:lvl9pPr marL="3805367" indent="-223845" algn="l" defTabSz="895380" rtl="0" eaLnBrk="1" latinLnBrk="0" hangingPunct="1">
        <a:lnSpc>
          <a:spcPct val="90000"/>
        </a:lnSpc>
        <a:spcBef>
          <a:spcPts val="490"/>
        </a:spcBef>
        <a:buFont typeface="Arial" panose="020B0604020202020204" pitchFamily="34" charset="0"/>
        <a:buChar char="•"/>
        <a:defRPr sz="17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95380" rtl="0" eaLnBrk="1" latinLnBrk="0" hangingPunct="1">
        <a:defRPr sz="1763" kern="1200">
          <a:solidFill>
            <a:schemeClr val="tx1"/>
          </a:solidFill>
          <a:latin typeface="+mn-lt"/>
          <a:ea typeface="+mn-ea"/>
          <a:cs typeface="+mn-cs"/>
        </a:defRPr>
      </a:lvl1pPr>
      <a:lvl2pPr marL="447690" algn="l" defTabSz="895380" rtl="0" eaLnBrk="1" latinLnBrk="0" hangingPunct="1">
        <a:defRPr sz="1763" kern="1200">
          <a:solidFill>
            <a:schemeClr val="tx1"/>
          </a:solidFill>
          <a:latin typeface="+mn-lt"/>
          <a:ea typeface="+mn-ea"/>
          <a:cs typeface="+mn-cs"/>
        </a:defRPr>
      </a:lvl2pPr>
      <a:lvl3pPr marL="895380" algn="l" defTabSz="895380" rtl="0" eaLnBrk="1" latinLnBrk="0" hangingPunct="1">
        <a:defRPr sz="1763" kern="1200">
          <a:solidFill>
            <a:schemeClr val="tx1"/>
          </a:solidFill>
          <a:latin typeface="+mn-lt"/>
          <a:ea typeface="+mn-ea"/>
          <a:cs typeface="+mn-cs"/>
        </a:defRPr>
      </a:lvl3pPr>
      <a:lvl4pPr marL="1343071" algn="l" defTabSz="895380" rtl="0" eaLnBrk="1" latinLnBrk="0" hangingPunct="1">
        <a:defRPr sz="1763" kern="1200">
          <a:solidFill>
            <a:schemeClr val="tx1"/>
          </a:solidFill>
          <a:latin typeface="+mn-lt"/>
          <a:ea typeface="+mn-ea"/>
          <a:cs typeface="+mn-cs"/>
        </a:defRPr>
      </a:lvl4pPr>
      <a:lvl5pPr marL="1790761" algn="l" defTabSz="895380" rtl="0" eaLnBrk="1" latinLnBrk="0" hangingPunct="1">
        <a:defRPr sz="1763" kern="1200">
          <a:solidFill>
            <a:schemeClr val="tx1"/>
          </a:solidFill>
          <a:latin typeface="+mn-lt"/>
          <a:ea typeface="+mn-ea"/>
          <a:cs typeface="+mn-cs"/>
        </a:defRPr>
      </a:lvl5pPr>
      <a:lvl6pPr marL="2238451" algn="l" defTabSz="895380" rtl="0" eaLnBrk="1" latinLnBrk="0" hangingPunct="1">
        <a:defRPr sz="1763" kern="1200">
          <a:solidFill>
            <a:schemeClr val="tx1"/>
          </a:solidFill>
          <a:latin typeface="+mn-lt"/>
          <a:ea typeface="+mn-ea"/>
          <a:cs typeface="+mn-cs"/>
        </a:defRPr>
      </a:lvl6pPr>
      <a:lvl7pPr marL="2686141" algn="l" defTabSz="895380" rtl="0" eaLnBrk="1" latinLnBrk="0" hangingPunct="1">
        <a:defRPr sz="1763" kern="1200">
          <a:solidFill>
            <a:schemeClr val="tx1"/>
          </a:solidFill>
          <a:latin typeface="+mn-lt"/>
          <a:ea typeface="+mn-ea"/>
          <a:cs typeface="+mn-cs"/>
        </a:defRPr>
      </a:lvl7pPr>
      <a:lvl8pPr marL="3133832" algn="l" defTabSz="895380" rtl="0" eaLnBrk="1" latinLnBrk="0" hangingPunct="1">
        <a:defRPr sz="1763" kern="1200">
          <a:solidFill>
            <a:schemeClr val="tx1"/>
          </a:solidFill>
          <a:latin typeface="+mn-lt"/>
          <a:ea typeface="+mn-ea"/>
          <a:cs typeface="+mn-cs"/>
        </a:defRPr>
      </a:lvl8pPr>
      <a:lvl9pPr marL="3581522" algn="l" defTabSz="895380" rtl="0" eaLnBrk="1" latinLnBrk="0" hangingPunct="1">
        <a:defRPr sz="17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drive.google.com/drive/folders/1hndkQi4QmpUY_uKLaLh987MFYsALIJNl?usp=sharin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47625" y="5551225"/>
            <a:ext cx="7626740" cy="1244142"/>
          </a:xfrm>
          <a:prstGeom prst="rect">
            <a:avLst/>
          </a:prstGeom>
          <a:solidFill>
            <a:srgbClr val="FFB61C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"/>
          <p:cNvSpPr>
            <a:spLocks noGrp="1" noRot="1" noMove="1" noResize="1" noEditPoints="1" noAdjustHandles="1" noChangeArrowheads="1" noChangeShapeType="1"/>
          </p:cNvSpPr>
          <p:nvPr/>
        </p:nvSpPr>
        <p:spPr>
          <a:xfrm rot="64987">
            <a:off x="-2546571" y="-1688785"/>
            <a:ext cx="3387782" cy="2853918"/>
          </a:xfrm>
          <a:custGeom>
            <a:avLst/>
            <a:gdLst/>
            <a:ahLst/>
            <a:cxnLst/>
            <a:rect l="l" t="t" r="r" b="b"/>
            <a:pathLst>
              <a:path w="6377024" h="5372100" extrusionOk="0">
                <a:moveTo>
                  <a:pt x="4826353" y="0"/>
                </a:moveTo>
                <a:lnTo>
                  <a:pt x="1560830" y="0"/>
                </a:lnTo>
                <a:lnTo>
                  <a:pt x="1550670" y="0"/>
                </a:lnTo>
                <a:lnTo>
                  <a:pt x="0" y="2686050"/>
                </a:lnTo>
                <a:lnTo>
                  <a:pt x="1550670" y="5372100"/>
                </a:lnTo>
                <a:lnTo>
                  <a:pt x="1560830" y="5372100"/>
                </a:lnTo>
                <a:lnTo>
                  <a:pt x="4825084" y="5372100"/>
                </a:lnTo>
                <a:lnTo>
                  <a:pt x="4826353" y="5372100"/>
                </a:lnTo>
                <a:lnTo>
                  <a:pt x="6377024" y="2686050"/>
                </a:lnTo>
                <a:lnTo>
                  <a:pt x="4826353" y="0"/>
                </a:lnTo>
                <a:close/>
              </a:path>
            </a:pathLst>
          </a:custGeom>
          <a:solidFill>
            <a:srgbClr val="8D1337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"/>
          <p:cNvSpPr/>
          <p:nvPr/>
        </p:nvSpPr>
        <p:spPr>
          <a:xfrm rot="5400000">
            <a:off x="3636566" y="6252644"/>
            <a:ext cx="455984" cy="530985"/>
          </a:xfrm>
          <a:custGeom>
            <a:avLst/>
            <a:gdLst/>
            <a:ahLst/>
            <a:cxnLst/>
            <a:rect l="l" t="t" r="r" b="b"/>
            <a:pathLst>
              <a:path w="455984" h="530985" extrusionOk="0">
                <a:moveTo>
                  <a:pt x="0" y="0"/>
                </a:moveTo>
                <a:lnTo>
                  <a:pt x="455984" y="0"/>
                </a:lnTo>
                <a:lnTo>
                  <a:pt x="455984" y="530986"/>
                </a:lnTo>
                <a:lnTo>
                  <a:pt x="0" y="53098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90" name="Google Shape;90;p1"/>
          <p:cNvGrpSpPr>
            <a:grpSpLocks noGrp="1" noUngrp="1" noRot="1" noMove="1" noResize="1"/>
          </p:cNvGrpSpPr>
          <p:nvPr/>
        </p:nvGrpSpPr>
        <p:grpSpPr>
          <a:xfrm rot="5400000">
            <a:off x="5988984" y="6405569"/>
            <a:ext cx="2251703" cy="4013026"/>
            <a:chOff x="0" y="-57150"/>
            <a:chExt cx="812800" cy="1448583"/>
          </a:xfrm>
        </p:grpSpPr>
        <p:sp>
          <p:nvSpPr>
            <p:cNvPr id="91" name="Google Shape;91;p1"/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79222" cy="1391433"/>
            </a:xfrm>
            <a:custGeom>
              <a:avLst/>
              <a:gdLst/>
              <a:ahLst/>
              <a:cxnLst/>
              <a:rect l="l" t="t" r="r" b="b"/>
              <a:pathLst>
                <a:path w="79222" h="1391433" extrusionOk="0">
                  <a:moveTo>
                    <a:pt x="0" y="0"/>
                  </a:moveTo>
                  <a:lnTo>
                    <a:pt x="79222" y="0"/>
                  </a:lnTo>
                  <a:lnTo>
                    <a:pt x="79222" y="1391433"/>
                  </a:lnTo>
                  <a:lnTo>
                    <a:pt x="0" y="1391433"/>
                  </a:lnTo>
                  <a:close/>
                </a:path>
              </a:pathLst>
            </a:custGeom>
            <a:solidFill>
              <a:srgbClr val="00564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" name="Google Shape;92;p1"/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-57150"/>
              <a:ext cx="812800" cy="86995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322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95" name="Google Shape;95;p1"/>
          <p:cNvSpPr txBox="1"/>
          <p:nvPr/>
        </p:nvSpPr>
        <p:spPr>
          <a:xfrm>
            <a:off x="5154426" y="7127908"/>
            <a:ext cx="1688783" cy="184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32222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96" name="Google Shape;96;p1"/>
          <p:cNvGrpSpPr>
            <a:grpSpLocks noGrp="1" noUngrp="1" noRot="1" noMove="1" noResize="1"/>
          </p:cNvGrpSpPr>
          <p:nvPr/>
        </p:nvGrpSpPr>
        <p:grpSpPr>
          <a:xfrm>
            <a:off x="8678276" y="1412231"/>
            <a:ext cx="2251711" cy="6058424"/>
            <a:chOff x="0" y="-57150"/>
            <a:chExt cx="812800" cy="2186910"/>
          </a:xfrm>
        </p:grpSpPr>
        <p:sp>
          <p:nvSpPr>
            <p:cNvPr id="97" name="Google Shape;97;p1"/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102692" cy="2129760"/>
            </a:xfrm>
            <a:custGeom>
              <a:avLst/>
              <a:gdLst/>
              <a:ahLst/>
              <a:cxnLst/>
              <a:rect l="l" t="t" r="r" b="b"/>
              <a:pathLst>
                <a:path w="102692" h="2129760" extrusionOk="0">
                  <a:moveTo>
                    <a:pt x="0" y="0"/>
                  </a:moveTo>
                  <a:lnTo>
                    <a:pt x="102692" y="0"/>
                  </a:lnTo>
                  <a:lnTo>
                    <a:pt x="102692" y="2129760"/>
                  </a:lnTo>
                  <a:lnTo>
                    <a:pt x="0" y="2129760"/>
                  </a:lnTo>
                  <a:close/>
                </a:path>
              </a:pathLst>
            </a:custGeom>
            <a:solidFill>
              <a:srgbClr val="00564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" name="Google Shape;98;p1"/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-57150"/>
              <a:ext cx="812800" cy="86995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322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" name="Google Shape;87;p1">
            <a:extLst>
              <a:ext uri="{FF2B5EF4-FFF2-40B4-BE49-F238E27FC236}">
                <a16:creationId xmlns:a16="http://schemas.microsoft.com/office/drawing/2014/main" id="{92B8C6FA-0870-5C31-90FC-831D668C68D6}"/>
              </a:ext>
            </a:extLst>
          </p:cNvPr>
          <p:cNvSpPr/>
          <p:nvPr/>
        </p:nvSpPr>
        <p:spPr>
          <a:xfrm>
            <a:off x="332100" y="185980"/>
            <a:ext cx="8346175" cy="7100249"/>
          </a:xfrm>
          <a:custGeom>
            <a:avLst/>
            <a:gdLst/>
            <a:ahLst/>
            <a:cxnLst/>
            <a:rect l="l" t="t" r="r" b="b"/>
            <a:pathLst>
              <a:path w="3009375" h="2330844" extrusionOk="0">
                <a:moveTo>
                  <a:pt x="0" y="0"/>
                </a:moveTo>
                <a:lnTo>
                  <a:pt x="3009375" y="0"/>
                </a:lnTo>
                <a:lnTo>
                  <a:pt x="3009375" y="2330844"/>
                </a:lnTo>
                <a:lnTo>
                  <a:pt x="0" y="2330844"/>
                </a:lnTo>
                <a:close/>
              </a:path>
            </a:pathLst>
          </a:custGeom>
          <a:solidFill>
            <a:srgbClr val="FFFFFF"/>
          </a:solidFill>
          <a:ln w="9525" cap="sq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Google Shape;89;p1">
            <a:extLst>
              <a:ext uri="{FF2B5EF4-FFF2-40B4-BE49-F238E27FC236}">
                <a16:creationId xmlns:a16="http://schemas.microsoft.com/office/drawing/2014/main" id="{7EF5C953-3EDF-9121-E185-482928B23085}"/>
              </a:ext>
            </a:extLst>
          </p:cNvPr>
          <p:cNvSpPr txBox="1"/>
          <p:nvPr/>
        </p:nvSpPr>
        <p:spPr>
          <a:xfrm>
            <a:off x="608789" y="2541289"/>
            <a:ext cx="7587300" cy="41315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560634" marR="0" lvl="1" indent="-330200" algn="l" defTabSz="914400" rtl="0" eaLnBrk="1" fontAlgn="auto" latinLnBrk="0" hangingPunct="1">
              <a:lnSpc>
                <a:spcPct val="15683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venir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"/>
                <a:ea typeface="Avenir"/>
                <a:cs typeface="Avenir"/>
                <a:sym typeface="Avenir"/>
              </a:rPr>
              <a:t>Download and install the fonts provided in this folder: </a:t>
            </a:r>
            <a:r>
              <a:rPr kumimoji="0" lang="en-US" sz="1100" b="1" i="1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"/>
                <a:ea typeface="Avenir"/>
                <a:cs typeface="Avenir"/>
                <a:sym typeface="Avenir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https://drive.google.com/drive/folders/1hndkQi4QmpUY_uKLaLh987MFYsALIJNl?usp=sharing</a:t>
            </a:r>
            <a:endParaRPr kumimoji="0" sz="11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venir"/>
              <a:ea typeface="Avenir"/>
              <a:cs typeface="Avenir"/>
              <a:sym typeface="Avenir"/>
            </a:endParaRPr>
          </a:p>
          <a:p>
            <a:pPr marL="560634" marR="0" lvl="1" indent="-330200" algn="l" defTabSz="914400" rtl="0" eaLnBrk="1" fontAlgn="auto" latinLnBrk="0" hangingPunct="1">
              <a:lnSpc>
                <a:spcPct val="15683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venir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"/>
                <a:ea typeface="Avenir"/>
                <a:cs typeface="Avenir"/>
                <a:sym typeface="Avenir"/>
              </a:rPr>
              <a:t>Download this file and open it in Microsoft PowerPoint</a:t>
            </a:r>
            <a:endParaRPr kumimoji="0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venir"/>
              <a:ea typeface="Avenir"/>
              <a:cs typeface="Avenir"/>
              <a:sym typeface="Avenir"/>
            </a:endParaRPr>
          </a:p>
          <a:p>
            <a:pPr marL="560634" marR="0" lvl="1" indent="-330200" algn="l" defTabSz="914400" rtl="0" eaLnBrk="1" fontAlgn="auto" latinLnBrk="0" hangingPunct="1">
              <a:lnSpc>
                <a:spcPct val="15683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venir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"/>
                <a:ea typeface="Avenir"/>
                <a:cs typeface="Avenir"/>
                <a:sym typeface="Avenir"/>
              </a:rPr>
              <a:t>Replace the information such as your Name, Program, Study Title, Members of the Committee, Date, Time, and Venue. </a:t>
            </a:r>
          </a:p>
          <a:p>
            <a:pPr marL="560634" marR="0" lvl="1" indent="-330200" algn="l" defTabSz="914400" rtl="0" eaLnBrk="1" fontAlgn="auto" latinLnBrk="0" hangingPunct="1">
              <a:lnSpc>
                <a:spcPct val="15683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venir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"/>
                <a:ea typeface="Avenir"/>
                <a:cs typeface="Avenir"/>
                <a:sym typeface="Avenir"/>
              </a:rPr>
              <a:t>Do not change any font, size, or color. Do not add any logo.</a:t>
            </a:r>
            <a:endParaRPr kumimoji="0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venir"/>
              <a:ea typeface="Avenir"/>
              <a:cs typeface="Avenir"/>
              <a:sym typeface="Avenir"/>
            </a:endParaRPr>
          </a:p>
          <a:p>
            <a:pPr marL="560634" marR="0" lvl="1" indent="-330200" algn="l" defTabSz="914400" rtl="0" eaLnBrk="1" fontAlgn="auto" latinLnBrk="0" hangingPunct="1">
              <a:lnSpc>
                <a:spcPct val="15683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venir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"/>
                <a:ea typeface="Avenir"/>
                <a:cs typeface="Avenir"/>
                <a:sym typeface="Avenir"/>
              </a:rPr>
              <a:t>If the presentation will be conducted online, include the meeting link (not the meeting ID and password)</a:t>
            </a:r>
            <a:endParaRPr kumimoji="0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venir"/>
              <a:ea typeface="Avenir"/>
              <a:cs typeface="Avenir"/>
              <a:sym typeface="Avenir"/>
            </a:endParaRPr>
          </a:p>
          <a:p>
            <a:pPr marL="560634" marR="0" lvl="1" indent="-330200" algn="l" defTabSz="914400" rtl="0" eaLnBrk="1" fontAlgn="auto" latinLnBrk="0" hangingPunct="1">
              <a:lnSpc>
                <a:spcPct val="15683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venir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"/>
                <a:ea typeface="Avenir"/>
                <a:cs typeface="Avenir"/>
                <a:sym typeface="Avenir"/>
              </a:rPr>
              <a:t>Save this file as PDF and submit it via ODSS as an attachment to the </a:t>
            </a:r>
            <a:r>
              <a:rPr kumimoji="0" lang="en-US" sz="16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"/>
                <a:ea typeface="Avenir"/>
                <a:cs typeface="Avenir"/>
                <a:sym typeface="Avenir"/>
              </a:rPr>
              <a:t>Application for Final Examination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"/>
                <a:ea typeface="Avenir"/>
                <a:cs typeface="Avenir"/>
                <a:sym typeface="Avenir"/>
              </a:rPr>
              <a:t> (thesis/dissertation presentation) and to the </a:t>
            </a:r>
            <a:r>
              <a:rPr kumimoji="0" lang="en-US" sz="16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"/>
                <a:ea typeface="Avenir"/>
                <a:cs typeface="Avenir"/>
                <a:sym typeface="Avenir"/>
              </a:rPr>
              <a:t>Application for Ph.D. by Research Seminar Presentation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"/>
                <a:ea typeface="Avenir"/>
                <a:cs typeface="Avenir"/>
                <a:sym typeface="Avenir"/>
              </a:rPr>
              <a:t>.</a:t>
            </a:r>
            <a:endParaRPr kumimoji="0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4" name="Google Shape;93;p1">
            <a:extLst>
              <a:ext uri="{FF2B5EF4-FFF2-40B4-BE49-F238E27FC236}">
                <a16:creationId xmlns:a16="http://schemas.microsoft.com/office/drawing/2014/main" id="{487B7124-AEBC-44D2-9FAF-6E72C59566FA}"/>
              </a:ext>
            </a:extLst>
          </p:cNvPr>
          <p:cNvSpPr txBox="1"/>
          <p:nvPr/>
        </p:nvSpPr>
        <p:spPr>
          <a:xfrm>
            <a:off x="1157579" y="340780"/>
            <a:ext cx="6686100" cy="80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599" b="1" i="0" u="none" strike="noStrike" kern="0" cap="none" spc="0" normalizeH="0" baseline="0" noProof="0" dirty="0">
                <a:ln>
                  <a:noFill/>
                </a:ln>
                <a:solidFill>
                  <a:srgbClr val="8D1436"/>
                </a:solidFill>
                <a:effectLst/>
                <a:uLnTx/>
                <a:uFillTx/>
                <a:latin typeface="Palatino"/>
                <a:ea typeface="Palatino"/>
                <a:cs typeface="Palatino"/>
                <a:sym typeface="Palatino"/>
              </a:rPr>
              <a:t>Guidelines for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8D1436"/>
                </a:solidFill>
                <a:effectLst/>
                <a:uLnTx/>
                <a:uFillTx/>
                <a:latin typeface="Palatino"/>
                <a:ea typeface="Palatino"/>
                <a:cs typeface="Palatino"/>
                <a:sym typeface="Palatino"/>
              </a:rPr>
              <a:t> </a:t>
            </a:r>
            <a:r>
              <a:rPr kumimoji="0" lang="id-ID" sz="1400" b="1" i="0" u="none" strike="noStrike" kern="0" cap="none" spc="0" normalizeH="0" baseline="0" noProof="0" dirty="0">
                <a:ln>
                  <a:noFill/>
                </a:ln>
                <a:solidFill>
                  <a:srgbClr val="8D1436"/>
                </a:solidFill>
                <a:effectLst/>
                <a:uLnTx/>
                <a:uFillTx/>
                <a:latin typeface="Palatino"/>
                <a:ea typeface="Palatino"/>
                <a:cs typeface="Palatino"/>
                <a:sym typeface="Palatino"/>
              </a:rPr>
              <a:t> </a:t>
            </a:r>
            <a:r>
              <a:rPr kumimoji="0" lang="en-US" sz="2599" b="1" i="0" u="none" strike="noStrike" kern="0" cap="none" spc="0" normalizeH="0" baseline="0" noProof="0" dirty="0">
                <a:ln>
                  <a:noFill/>
                </a:ln>
                <a:solidFill>
                  <a:srgbClr val="8D1436"/>
                </a:solidFill>
                <a:effectLst/>
                <a:uLnTx/>
                <a:uFillTx/>
                <a:latin typeface="Palatino"/>
                <a:ea typeface="Palatino"/>
                <a:cs typeface="Palatino"/>
                <a:sym typeface="Palatino"/>
              </a:rPr>
              <a:t>Seminar </a:t>
            </a:r>
            <a:endParaRPr lang="en-US" sz="2599" b="1" kern="0" dirty="0">
              <a:solidFill>
                <a:srgbClr val="8D1436"/>
              </a:solidFill>
              <a:latin typeface="Palatino"/>
              <a:ea typeface="Palatino"/>
              <a:cs typeface="Palatino"/>
              <a:sym typeface="Palatino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599" b="1" i="0" u="none" strike="noStrike" kern="0" cap="none" spc="0" normalizeH="0" baseline="0" noProof="0" dirty="0">
                <a:ln>
                  <a:noFill/>
                </a:ln>
                <a:solidFill>
                  <a:srgbClr val="8D1436"/>
                </a:solidFill>
                <a:effectLst/>
                <a:uLnTx/>
                <a:uFillTx/>
                <a:latin typeface="Palatino"/>
                <a:ea typeface="Palatino"/>
                <a:cs typeface="Palatino"/>
                <a:sym typeface="Palatino"/>
              </a:rPr>
              <a:t>Presentation Announcement</a:t>
            </a:r>
            <a:endParaRPr kumimoji="0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alatino"/>
              <a:ea typeface="Palatino"/>
              <a:cs typeface="Palatino"/>
              <a:sym typeface="Palatino"/>
            </a:endParaRPr>
          </a:p>
        </p:txBody>
      </p:sp>
      <p:sp>
        <p:nvSpPr>
          <p:cNvPr id="5" name="Google Shape;94;p1">
            <a:extLst>
              <a:ext uri="{FF2B5EF4-FFF2-40B4-BE49-F238E27FC236}">
                <a16:creationId xmlns:a16="http://schemas.microsoft.com/office/drawing/2014/main" id="{D6FC40DC-133F-D85A-DE70-157C9BD510CC}"/>
              </a:ext>
            </a:extLst>
          </p:cNvPr>
          <p:cNvSpPr txBox="1"/>
          <p:nvPr/>
        </p:nvSpPr>
        <p:spPr>
          <a:xfrm>
            <a:off x="331975" y="1427537"/>
            <a:ext cx="8346300" cy="87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5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alatino"/>
                <a:ea typeface="Palatino"/>
                <a:cs typeface="Palatino"/>
                <a:sym typeface="Palatino"/>
              </a:rPr>
              <a:t>As per the GS Policies, Rules and Regulations Chapter 12, Section 10: “The student shall be given, by his/her Final Examination panel, an oral examination which will be opened to the public. The Graduate School shall publicize the schedule and place of the oral examination.”</a:t>
            </a:r>
            <a:endParaRPr kumimoji="0" sz="13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27;p17">
            <a:extLst>
              <a:ext uri="{FF2B5EF4-FFF2-40B4-BE49-F238E27FC236}">
                <a16:creationId xmlns:a16="http://schemas.microsoft.com/office/drawing/2014/main" id="{070692A7-68CB-2A9A-96F2-A41003996AF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-2"/>
            <a:ext cx="8951844" cy="7505666"/>
          </a:xfrm>
          <a:custGeom>
            <a:avLst/>
            <a:gdLst/>
            <a:ahLst/>
            <a:cxnLst/>
            <a:rect l="l" t="t" r="r" b="b"/>
            <a:pathLst>
              <a:path w="3231946" h="2709333" extrusionOk="0">
                <a:moveTo>
                  <a:pt x="0" y="0"/>
                </a:moveTo>
                <a:lnTo>
                  <a:pt x="3231946" y="0"/>
                </a:lnTo>
                <a:lnTo>
                  <a:pt x="3231946" y="2709333"/>
                </a:lnTo>
                <a:lnTo>
                  <a:pt x="0" y="2709333"/>
                </a:lnTo>
                <a:close/>
              </a:path>
            </a:pathLst>
          </a:custGeom>
          <a:solidFill>
            <a:srgbClr val="000080">
              <a:alpha val="9803"/>
            </a:srgb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Google Shape;105;p2">
            <a:extLst>
              <a:ext uri="{FF2B5EF4-FFF2-40B4-BE49-F238E27FC236}">
                <a16:creationId xmlns:a16="http://schemas.microsoft.com/office/drawing/2014/main" id="{1F29F154-9D70-D824-7F84-A28E3843431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88658" y="1866473"/>
            <a:ext cx="7796583" cy="4945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 dirty="0">
                <a:solidFill>
                  <a:srgbClr val="000000"/>
                </a:solidFill>
                <a:latin typeface="Optima LT Std" panose="020B0502050508020304" pitchFamily="34" charset="0"/>
                <a:ea typeface="Belleza"/>
                <a:cs typeface="Belleza"/>
                <a:sym typeface="Belleza"/>
              </a:rPr>
              <a:t>STUDENT </a:t>
            </a:r>
            <a:r>
              <a:rPr lang="id-ID" sz="1800" b="1" i="0" u="none" strike="noStrike" cap="none" dirty="0">
                <a:solidFill>
                  <a:srgbClr val="000000"/>
                </a:solidFill>
                <a:latin typeface="Optima LT Std" panose="020B0502050508020304" pitchFamily="34" charset="0"/>
                <a:ea typeface="Belleza"/>
                <a:cs typeface="Belleza"/>
                <a:sym typeface="Belleza"/>
              </a:rPr>
              <a:t>FULL </a:t>
            </a:r>
            <a:r>
              <a:rPr lang="en-US" sz="1800" b="1" i="0" u="none" strike="noStrike" cap="none" dirty="0">
                <a:solidFill>
                  <a:srgbClr val="000000"/>
                </a:solidFill>
                <a:latin typeface="Optima LT Std" panose="020B0502050508020304" pitchFamily="34" charset="0"/>
                <a:ea typeface="Belleza"/>
                <a:cs typeface="Belleza"/>
                <a:sym typeface="Belleza"/>
              </a:rPr>
              <a:t>NAME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lang="en-US" b="1" dirty="0">
              <a:solidFill>
                <a:srgbClr val="000000"/>
              </a:solidFill>
              <a:latin typeface="Optima" panose="02000503060000020004" pitchFamily="2" charset="0"/>
              <a:ea typeface="Belleza"/>
              <a:cs typeface="Belleza"/>
              <a:sym typeface="Belleza"/>
            </a:endParaRPr>
          </a:p>
          <a:p>
            <a:pPr algn="ctr">
              <a:buClr>
                <a:srgbClr val="000000"/>
              </a:buClr>
              <a:buSzPts val="1800"/>
            </a:pPr>
            <a:r>
              <a:rPr lang="en-US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In defense of her/his </a:t>
            </a:r>
            <a:r>
              <a:rPr lang="id-ID" b="0" i="0" u="none" strike="noStrike" cap="none" dirty="0" err="1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Dissertation</a:t>
            </a:r>
            <a:r>
              <a:rPr lang="en-US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 entitled</a:t>
            </a:r>
          </a:p>
          <a:p>
            <a:pPr algn="ctr">
              <a:buClr>
                <a:srgbClr val="000000"/>
              </a:buClr>
              <a:buSzPts val="1800"/>
            </a:pPr>
            <a:endParaRPr lang="en-US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algn="ctr">
              <a:lnSpc>
                <a:spcPct val="150000"/>
              </a:lnSpc>
              <a:buClr>
                <a:srgbClr val="000000"/>
              </a:buClr>
              <a:buSzPts val="1800"/>
            </a:pPr>
            <a:r>
              <a:rPr lang="en-US" b="1" i="0" u="none" strike="noStrike" cap="none" dirty="0">
                <a:solidFill>
                  <a:srgbClr val="000000"/>
                </a:solidFill>
                <a:latin typeface="Optima LT Std" panose="020B0502050508020304" pitchFamily="34" charset="0"/>
                <a:ea typeface="Belleza"/>
                <a:cs typeface="Belleza"/>
                <a:sym typeface="Belleza"/>
              </a:rPr>
              <a:t>Title of Thesis 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Lorem ipsum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dolor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sit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amet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,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consectetur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adipiscing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elit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,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sed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do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eiusmod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tempor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incididunt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ut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labore et dolore magna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aliqua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. Ut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enim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ad minim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veniam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,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quis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nostrud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exercitation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ullamco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laboris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nisi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ut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aliquip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ex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ea</a:t>
            </a:r>
            <a:endParaRPr lang="en-GB" b="1" i="0" dirty="0">
              <a:solidFill>
                <a:srgbClr val="000000"/>
              </a:solidFill>
              <a:effectLst/>
              <a:latin typeface="Optima LT Std" panose="020B0502050508020304" pitchFamily="34" charset="0"/>
            </a:endParaRPr>
          </a:p>
          <a:p>
            <a:pPr algn="ctr">
              <a:buClr>
                <a:srgbClr val="000000"/>
              </a:buClr>
              <a:buSzPts val="1800"/>
            </a:pPr>
            <a:endParaRPr lang="en-US" sz="16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algn="ctr"/>
            <a:r>
              <a:rPr lang="en-US" sz="1700" b="0" i="0" u="none" strike="noStrike" cap="none" dirty="0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for the degree of Doctor of Philosophy in Program</a:t>
            </a:r>
            <a:endParaRPr lang="en-US" sz="1700" b="1" i="0" u="none" strike="noStrike" cap="none" dirty="0">
              <a:solidFill>
                <a:srgbClr val="000000"/>
              </a:solidFill>
              <a:latin typeface="Avenir" panose="020B0503020203020204" pitchFamily="34" charset="0"/>
              <a:ea typeface="Belleza"/>
              <a:cs typeface="Belleza"/>
              <a:sym typeface="Belleza"/>
            </a:endParaRPr>
          </a:p>
          <a:p>
            <a:pPr algn="ctr"/>
            <a:endParaRPr lang="en-US" sz="16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algn="ctr"/>
            <a:r>
              <a:rPr lang="id-ID" sz="1700" dirty="0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Date </a:t>
            </a:r>
            <a:r>
              <a:rPr lang="id-ID" sz="1700" dirty="0" err="1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Month</a:t>
            </a:r>
            <a:r>
              <a:rPr lang="id-ID" sz="1700" dirty="0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 </a:t>
            </a:r>
            <a:r>
              <a:rPr lang="id-ID" sz="1700" dirty="0" err="1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Year</a:t>
            </a:r>
            <a:r>
              <a:rPr lang="id-ID" sz="1700" dirty="0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 </a:t>
            </a:r>
            <a:r>
              <a:rPr lang="en-US" sz="1700" b="0" i="0" u="none" strike="noStrike" cap="none" dirty="0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| </a:t>
            </a:r>
            <a:r>
              <a:rPr lang="id-ID" sz="1700" dirty="0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00</a:t>
            </a:r>
            <a:r>
              <a:rPr lang="id-ID" sz="1700" b="0" i="0" u="none" strike="noStrike" cap="none" dirty="0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:00 AM – 00:00 PM</a:t>
            </a:r>
            <a:r>
              <a:rPr lang="en-US" sz="1700" b="0" i="0" u="none" strike="noStrike" cap="none" dirty="0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 | Venue (or link if online)</a:t>
            </a:r>
            <a:endParaRPr lang="en-US" sz="1700" b="1" i="0" u="none" strike="noStrike" cap="none" dirty="0">
              <a:solidFill>
                <a:srgbClr val="000000"/>
              </a:solidFill>
              <a:latin typeface="Avenir" panose="020B0503020203020204" pitchFamily="34" charset="0"/>
              <a:ea typeface="Belleza"/>
              <a:cs typeface="Belleza"/>
              <a:sym typeface="Bellez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/>
          </a:p>
          <a:p>
            <a:pPr algn="ctr"/>
            <a:endParaRPr lang="en-US" sz="16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algn="ctr"/>
            <a:endParaRPr lang="en-US" sz="1600" dirty="0">
              <a:solidFill>
                <a:srgbClr val="000000"/>
              </a:solidFill>
              <a:latin typeface="Avenir"/>
              <a:ea typeface="Belleza"/>
              <a:cs typeface="Belleza"/>
              <a:sym typeface="Avenir"/>
            </a:endParaRPr>
          </a:p>
          <a:p>
            <a:pPr algn="ctr">
              <a:lnSpc>
                <a:spcPct val="200000"/>
              </a:lnSpc>
              <a:buClr>
                <a:srgbClr val="000000"/>
              </a:buClr>
              <a:buSzPts val="1800"/>
            </a:pPr>
            <a:endParaRPr lang="en-US" sz="1600" b="1" dirty="0">
              <a:solidFill>
                <a:srgbClr val="000000"/>
              </a:solidFill>
              <a:latin typeface="Optima" panose="02000503060000020004"/>
              <a:ea typeface="Belleza"/>
              <a:cs typeface="Belleza"/>
              <a:sym typeface="Belleza"/>
            </a:endParaRPr>
          </a:p>
          <a:p>
            <a:pPr marL="0" marR="0" lvl="0" indent="0" algn="ctr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600" b="1" i="0" u="none" strike="noStrike" cap="none" dirty="0">
              <a:solidFill>
                <a:srgbClr val="000000"/>
              </a:solidFill>
              <a:latin typeface="Optima" panose="02000503060000020004" pitchFamily="2" charset="0"/>
              <a:ea typeface="Belleza"/>
              <a:cs typeface="Belleza"/>
              <a:sym typeface="Belleza"/>
            </a:endParaRPr>
          </a:p>
        </p:txBody>
      </p:sp>
      <p:sp>
        <p:nvSpPr>
          <p:cNvPr id="143" name="Google Shape;143;p3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9525" y="5566344"/>
            <a:ext cx="316377" cy="1230590"/>
          </a:xfrm>
          <a:prstGeom prst="rect">
            <a:avLst/>
          </a:prstGeom>
          <a:solidFill>
            <a:srgbClr val="8D1436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44" name="Google Shape;144;p3"/>
          <p:cNvGrpSpPr>
            <a:grpSpLocks noGrp="1" noUngrp="1" noRot="1" noMove="1" noResize="1"/>
          </p:cNvGrpSpPr>
          <p:nvPr/>
        </p:nvGrpSpPr>
        <p:grpSpPr>
          <a:xfrm rot="5400000">
            <a:off x="5989778" y="6405569"/>
            <a:ext cx="2251703" cy="4013026"/>
            <a:chOff x="0" y="-57150"/>
            <a:chExt cx="812800" cy="1448583"/>
          </a:xfrm>
        </p:grpSpPr>
        <p:sp>
          <p:nvSpPr>
            <p:cNvPr id="145" name="Google Shape;145;p3"/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79222" cy="1391433"/>
            </a:xfrm>
            <a:custGeom>
              <a:avLst/>
              <a:gdLst/>
              <a:ahLst/>
              <a:cxnLst/>
              <a:rect l="l" t="t" r="r" b="b"/>
              <a:pathLst>
                <a:path w="79222" h="1391433" extrusionOk="0">
                  <a:moveTo>
                    <a:pt x="0" y="0"/>
                  </a:moveTo>
                  <a:lnTo>
                    <a:pt x="79222" y="0"/>
                  </a:lnTo>
                  <a:lnTo>
                    <a:pt x="79222" y="1391433"/>
                  </a:lnTo>
                  <a:lnTo>
                    <a:pt x="0" y="1391433"/>
                  </a:lnTo>
                  <a:close/>
                </a:path>
              </a:pathLst>
            </a:custGeom>
            <a:solidFill>
              <a:srgbClr val="00564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6" name="Google Shape;146;p3"/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-57150"/>
              <a:ext cx="812800" cy="86995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322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47" name="Google Shape;147;p3"/>
          <p:cNvGrpSpPr>
            <a:grpSpLocks noGrp="1" noUngrp="1" noRot="1" noMove="1" noResize="1"/>
          </p:cNvGrpSpPr>
          <p:nvPr/>
        </p:nvGrpSpPr>
        <p:grpSpPr>
          <a:xfrm>
            <a:off x="8678276" y="1412231"/>
            <a:ext cx="2251711" cy="6058424"/>
            <a:chOff x="0" y="-57150"/>
            <a:chExt cx="812800" cy="2186910"/>
          </a:xfrm>
        </p:grpSpPr>
        <p:sp>
          <p:nvSpPr>
            <p:cNvPr id="148" name="Google Shape;148;p3"/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102692" cy="2129760"/>
            </a:xfrm>
            <a:custGeom>
              <a:avLst/>
              <a:gdLst/>
              <a:ahLst/>
              <a:cxnLst/>
              <a:rect l="l" t="t" r="r" b="b"/>
              <a:pathLst>
                <a:path w="102692" h="2129760" extrusionOk="0">
                  <a:moveTo>
                    <a:pt x="0" y="0"/>
                  </a:moveTo>
                  <a:lnTo>
                    <a:pt x="102692" y="0"/>
                  </a:lnTo>
                  <a:lnTo>
                    <a:pt x="102692" y="2129760"/>
                  </a:lnTo>
                  <a:lnTo>
                    <a:pt x="0" y="2129760"/>
                  </a:lnTo>
                  <a:close/>
                </a:path>
              </a:pathLst>
            </a:custGeom>
            <a:solidFill>
              <a:srgbClr val="00564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9" name="Google Shape;149;p3"/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-57150"/>
              <a:ext cx="812800" cy="86995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322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51" name="Google Shape;151;p3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981555" y="977550"/>
            <a:ext cx="3166800" cy="26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"/>
                <a:ea typeface="Avenir"/>
                <a:cs typeface="Avenir"/>
                <a:sym typeface="Avenir"/>
              </a:rPr>
              <a:t>FINAL EXAMINATION</a:t>
            </a:r>
            <a:endParaRPr kumimoji="0" sz="1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52" name="Google Shape;152;p3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221900" y="1409870"/>
            <a:ext cx="509700" cy="26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"/>
                <a:ea typeface="Avenir"/>
                <a:cs typeface="Avenir"/>
                <a:sym typeface="Avenir"/>
              </a:rPr>
              <a:t>of</a:t>
            </a:r>
            <a:endParaRPr kumimoji="0" sz="1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id="6" name="Google Shape;120;p2" descr="A logo with text on it&#10;&#10;Description automatically generated">
            <a:extLst>
              <a:ext uri="{FF2B5EF4-FFF2-40B4-BE49-F238E27FC236}">
                <a16:creationId xmlns:a16="http://schemas.microsoft.com/office/drawing/2014/main" id="{7E69B28B-ACC5-878A-8F1E-FA0060329520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776912" y="104639"/>
            <a:ext cx="3405141" cy="827941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145;p17">
            <a:extLst>
              <a:ext uri="{FF2B5EF4-FFF2-40B4-BE49-F238E27FC236}">
                <a16:creationId xmlns:a16="http://schemas.microsoft.com/office/drawing/2014/main" id="{2B7E426A-5FF0-FB3B-F156-FB814D4E655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rot="64987">
            <a:off x="-2553480" y="-1646817"/>
            <a:ext cx="3387782" cy="2853918"/>
          </a:xfrm>
          <a:custGeom>
            <a:avLst/>
            <a:gdLst/>
            <a:ahLst/>
            <a:cxnLst/>
            <a:rect l="l" t="t" r="r" b="b"/>
            <a:pathLst>
              <a:path w="6377024" h="5372100" extrusionOk="0">
                <a:moveTo>
                  <a:pt x="4826353" y="0"/>
                </a:moveTo>
                <a:lnTo>
                  <a:pt x="1560830" y="0"/>
                </a:lnTo>
                <a:lnTo>
                  <a:pt x="1550670" y="0"/>
                </a:lnTo>
                <a:lnTo>
                  <a:pt x="0" y="2686050"/>
                </a:lnTo>
                <a:lnTo>
                  <a:pt x="1550670" y="5372100"/>
                </a:lnTo>
                <a:lnTo>
                  <a:pt x="1560830" y="5372100"/>
                </a:lnTo>
                <a:lnTo>
                  <a:pt x="4825084" y="5372100"/>
                </a:lnTo>
                <a:lnTo>
                  <a:pt x="4826353" y="5372100"/>
                </a:lnTo>
                <a:lnTo>
                  <a:pt x="6377024" y="2686050"/>
                </a:lnTo>
                <a:lnTo>
                  <a:pt x="4826353" y="0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Google Shape;116;p2">
            <a:extLst>
              <a:ext uri="{FF2B5EF4-FFF2-40B4-BE49-F238E27FC236}">
                <a16:creationId xmlns:a16="http://schemas.microsoft.com/office/drawing/2014/main" id="{F18EEF74-8B11-5FF0-8A94-7CA54ED2B70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92231" y="5887622"/>
            <a:ext cx="420523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d-ID" sz="16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NAME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Chair, Guidance Committee</a:t>
            </a:r>
            <a:endParaRPr sz="14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23" name="Google Shape;116;p2">
            <a:extLst>
              <a:ext uri="{FF2B5EF4-FFF2-40B4-BE49-F238E27FC236}">
                <a16:creationId xmlns:a16="http://schemas.microsoft.com/office/drawing/2014/main" id="{90B109BD-359E-D684-2AA6-7EE1EC8D231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469875" y="5889190"/>
            <a:ext cx="420523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d-ID" sz="16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NAME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d-ID" sz="1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Member</a:t>
            </a:r>
            <a:r>
              <a:rPr lang="en-US" sz="1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, Guidance Committee</a:t>
            </a:r>
            <a:endParaRPr sz="14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24" name="Google Shape;116;p2">
            <a:extLst>
              <a:ext uri="{FF2B5EF4-FFF2-40B4-BE49-F238E27FC236}">
                <a16:creationId xmlns:a16="http://schemas.microsoft.com/office/drawing/2014/main" id="{ECD0E3F8-A854-48A7-53DF-36A02AB745C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92150" y="6615706"/>
            <a:ext cx="420523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d-ID" sz="16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NAME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d-ID" sz="1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Co-Chair</a:t>
            </a:r>
            <a:r>
              <a:rPr lang="en-US" sz="1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, Guidance Committee</a:t>
            </a:r>
            <a:endParaRPr sz="14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25" name="Google Shape;116;p2">
            <a:extLst>
              <a:ext uri="{FF2B5EF4-FFF2-40B4-BE49-F238E27FC236}">
                <a16:creationId xmlns:a16="http://schemas.microsoft.com/office/drawing/2014/main" id="{828B834B-BA56-C94B-3FD9-BF07070A323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467910" y="6615706"/>
            <a:ext cx="420523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d-ID" sz="16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NAME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d-ID" sz="1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Member</a:t>
            </a:r>
            <a:r>
              <a:rPr lang="en-US" sz="1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, Guidance Committee</a:t>
            </a:r>
            <a:endParaRPr sz="14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  <p:extLst>
      <p:ext uri="{BB962C8B-B14F-4D97-AF65-F5344CB8AC3E}">
        <p14:creationId xmlns:p14="http://schemas.microsoft.com/office/powerpoint/2010/main" val="2214090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3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9525" y="5566344"/>
            <a:ext cx="316377" cy="1230590"/>
          </a:xfrm>
          <a:prstGeom prst="rect">
            <a:avLst/>
          </a:prstGeom>
          <a:solidFill>
            <a:srgbClr val="8D1436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44" name="Google Shape;144;p3"/>
          <p:cNvGrpSpPr>
            <a:grpSpLocks noGrp="1" noUngrp="1" noRot="1" noMove="1" noResize="1"/>
          </p:cNvGrpSpPr>
          <p:nvPr/>
        </p:nvGrpSpPr>
        <p:grpSpPr>
          <a:xfrm rot="5400000">
            <a:off x="5989969" y="6405569"/>
            <a:ext cx="2251703" cy="4013026"/>
            <a:chOff x="0" y="-57150"/>
            <a:chExt cx="812800" cy="1448583"/>
          </a:xfrm>
        </p:grpSpPr>
        <p:sp>
          <p:nvSpPr>
            <p:cNvPr id="145" name="Google Shape;145;p3"/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79222" cy="1391433"/>
            </a:xfrm>
            <a:custGeom>
              <a:avLst/>
              <a:gdLst/>
              <a:ahLst/>
              <a:cxnLst/>
              <a:rect l="l" t="t" r="r" b="b"/>
              <a:pathLst>
                <a:path w="79222" h="1391433" extrusionOk="0">
                  <a:moveTo>
                    <a:pt x="0" y="0"/>
                  </a:moveTo>
                  <a:lnTo>
                    <a:pt x="79222" y="0"/>
                  </a:lnTo>
                  <a:lnTo>
                    <a:pt x="79222" y="1391433"/>
                  </a:lnTo>
                  <a:lnTo>
                    <a:pt x="0" y="1391433"/>
                  </a:lnTo>
                  <a:close/>
                </a:path>
              </a:pathLst>
            </a:custGeom>
            <a:solidFill>
              <a:srgbClr val="00564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6" name="Google Shape;146;p3"/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-57150"/>
              <a:ext cx="812800" cy="86995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322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51" name="Google Shape;151;p3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981555" y="977550"/>
            <a:ext cx="3166800" cy="26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"/>
                <a:ea typeface="Avenir"/>
                <a:cs typeface="Avenir"/>
                <a:sym typeface="Avenir"/>
              </a:rPr>
              <a:t>FINAL EXAMINATION</a:t>
            </a:r>
            <a:endParaRPr kumimoji="0" sz="1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52" name="Google Shape;152;p3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221900" y="1409870"/>
            <a:ext cx="509700" cy="26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"/>
                <a:ea typeface="Avenir"/>
                <a:cs typeface="Avenir"/>
                <a:sym typeface="Avenir"/>
              </a:rPr>
              <a:t>of</a:t>
            </a:r>
            <a:endParaRPr kumimoji="0" sz="1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6" name="Google Shape;145;p17">
            <a:extLst>
              <a:ext uri="{FF2B5EF4-FFF2-40B4-BE49-F238E27FC236}">
                <a16:creationId xmlns:a16="http://schemas.microsoft.com/office/drawing/2014/main" id="{3ACD46BE-B674-D04E-737F-2A7A9E80352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rot="64987">
            <a:off x="-2553480" y="-1646817"/>
            <a:ext cx="3387782" cy="2853918"/>
          </a:xfrm>
          <a:custGeom>
            <a:avLst/>
            <a:gdLst/>
            <a:ahLst/>
            <a:cxnLst/>
            <a:rect l="l" t="t" r="r" b="b"/>
            <a:pathLst>
              <a:path w="6377024" h="5372100" extrusionOk="0">
                <a:moveTo>
                  <a:pt x="4826353" y="0"/>
                </a:moveTo>
                <a:lnTo>
                  <a:pt x="1560830" y="0"/>
                </a:lnTo>
                <a:lnTo>
                  <a:pt x="1550670" y="0"/>
                </a:lnTo>
                <a:lnTo>
                  <a:pt x="0" y="2686050"/>
                </a:lnTo>
                <a:lnTo>
                  <a:pt x="1550670" y="5372100"/>
                </a:lnTo>
                <a:lnTo>
                  <a:pt x="1560830" y="5372100"/>
                </a:lnTo>
                <a:lnTo>
                  <a:pt x="4825084" y="5372100"/>
                </a:lnTo>
                <a:lnTo>
                  <a:pt x="4826353" y="5372100"/>
                </a:lnTo>
                <a:lnTo>
                  <a:pt x="6377024" y="2686050"/>
                </a:lnTo>
                <a:lnTo>
                  <a:pt x="4826353" y="0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4" name="Google Shape;120;p2" descr="A logo with text on it">
            <a:extLst>
              <a:ext uri="{FF2B5EF4-FFF2-40B4-BE49-F238E27FC236}">
                <a16:creationId xmlns:a16="http://schemas.microsoft.com/office/drawing/2014/main" id="{CBE1770A-E876-1F0B-6F7C-3DD78DAAFDF8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776912" y="104639"/>
            <a:ext cx="3405141" cy="827941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Google Shape;127;p17">
            <a:extLst>
              <a:ext uri="{FF2B5EF4-FFF2-40B4-BE49-F238E27FC236}">
                <a16:creationId xmlns:a16="http://schemas.microsoft.com/office/drawing/2014/main" id="{8AA636F0-3352-268C-2FB5-193675BB210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-2"/>
            <a:ext cx="8951844" cy="7505666"/>
          </a:xfrm>
          <a:custGeom>
            <a:avLst/>
            <a:gdLst/>
            <a:ahLst/>
            <a:cxnLst/>
            <a:rect l="l" t="t" r="r" b="b"/>
            <a:pathLst>
              <a:path w="3231946" h="2709333" extrusionOk="0">
                <a:moveTo>
                  <a:pt x="0" y="0"/>
                </a:moveTo>
                <a:lnTo>
                  <a:pt x="3231946" y="0"/>
                </a:lnTo>
                <a:lnTo>
                  <a:pt x="3231946" y="2709333"/>
                </a:lnTo>
                <a:lnTo>
                  <a:pt x="0" y="2709333"/>
                </a:lnTo>
                <a:close/>
              </a:path>
            </a:pathLst>
          </a:custGeom>
          <a:solidFill>
            <a:srgbClr val="000080">
              <a:alpha val="9803"/>
            </a:srgb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67" name="Google Shape;147;p3">
            <a:extLst>
              <a:ext uri="{FF2B5EF4-FFF2-40B4-BE49-F238E27FC236}">
                <a16:creationId xmlns:a16="http://schemas.microsoft.com/office/drawing/2014/main" id="{20FCAD70-348E-5C30-F42C-87AEF691C014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8678276" y="1412231"/>
            <a:ext cx="2251711" cy="6058424"/>
            <a:chOff x="0" y="-57150"/>
            <a:chExt cx="812800" cy="2186910"/>
          </a:xfrm>
        </p:grpSpPr>
        <p:sp>
          <p:nvSpPr>
            <p:cNvPr id="168" name="Google Shape;148;p3">
              <a:extLst>
                <a:ext uri="{FF2B5EF4-FFF2-40B4-BE49-F238E27FC236}">
                  <a16:creationId xmlns:a16="http://schemas.microsoft.com/office/drawing/2014/main" id="{E7140D26-98FD-C724-C264-22A754B47869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102692" cy="2129760"/>
            </a:xfrm>
            <a:custGeom>
              <a:avLst/>
              <a:gdLst/>
              <a:ahLst/>
              <a:cxnLst/>
              <a:rect l="l" t="t" r="r" b="b"/>
              <a:pathLst>
                <a:path w="102692" h="2129760" extrusionOk="0">
                  <a:moveTo>
                    <a:pt x="0" y="0"/>
                  </a:moveTo>
                  <a:lnTo>
                    <a:pt x="102692" y="0"/>
                  </a:lnTo>
                  <a:lnTo>
                    <a:pt x="102692" y="2129760"/>
                  </a:lnTo>
                  <a:lnTo>
                    <a:pt x="0" y="2129760"/>
                  </a:lnTo>
                  <a:close/>
                </a:path>
              </a:pathLst>
            </a:custGeom>
            <a:solidFill>
              <a:srgbClr val="00564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9" name="Google Shape;149;p3">
              <a:extLst>
                <a:ext uri="{FF2B5EF4-FFF2-40B4-BE49-F238E27FC236}">
                  <a16:creationId xmlns:a16="http://schemas.microsoft.com/office/drawing/2014/main" id="{C07EF5FC-50F0-495C-C55F-C8058CDFCF7D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-57150"/>
              <a:ext cx="812800" cy="86995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322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" name="Google Shape;105;p2">
            <a:extLst>
              <a:ext uri="{FF2B5EF4-FFF2-40B4-BE49-F238E27FC236}">
                <a16:creationId xmlns:a16="http://schemas.microsoft.com/office/drawing/2014/main" id="{B71786F9-2EC1-C65B-6517-3B61FE1FB16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88658" y="1866473"/>
            <a:ext cx="7796583" cy="4945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 dirty="0">
                <a:solidFill>
                  <a:srgbClr val="000000"/>
                </a:solidFill>
                <a:latin typeface="Optima LT Std" panose="020B0502050508020304" pitchFamily="34" charset="0"/>
                <a:ea typeface="Belleza"/>
                <a:cs typeface="Belleza"/>
                <a:sym typeface="Belleza"/>
              </a:rPr>
              <a:t>STUDENT </a:t>
            </a:r>
            <a:r>
              <a:rPr lang="id-ID" sz="1800" b="1" i="0" u="none" strike="noStrike" cap="none" dirty="0">
                <a:solidFill>
                  <a:srgbClr val="000000"/>
                </a:solidFill>
                <a:latin typeface="Optima LT Std" panose="020B0502050508020304" pitchFamily="34" charset="0"/>
                <a:ea typeface="Belleza"/>
                <a:cs typeface="Belleza"/>
                <a:sym typeface="Belleza"/>
              </a:rPr>
              <a:t>FULL </a:t>
            </a:r>
            <a:r>
              <a:rPr lang="en-US" sz="1800" b="1" i="0" u="none" strike="noStrike" cap="none" dirty="0">
                <a:solidFill>
                  <a:srgbClr val="000000"/>
                </a:solidFill>
                <a:latin typeface="Optima LT Std" panose="020B0502050508020304" pitchFamily="34" charset="0"/>
                <a:ea typeface="Belleza"/>
                <a:cs typeface="Belleza"/>
                <a:sym typeface="Belleza"/>
              </a:rPr>
              <a:t>NAME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lang="en-US" b="1" dirty="0">
              <a:solidFill>
                <a:srgbClr val="000000"/>
              </a:solidFill>
              <a:latin typeface="Optima" panose="02000503060000020004" pitchFamily="2" charset="0"/>
              <a:ea typeface="Belleza"/>
              <a:cs typeface="Belleza"/>
              <a:sym typeface="Belleza"/>
            </a:endParaRPr>
          </a:p>
          <a:p>
            <a:pPr algn="ctr">
              <a:buClr>
                <a:srgbClr val="000000"/>
              </a:buClr>
              <a:buSzPts val="1800"/>
            </a:pPr>
            <a:r>
              <a:rPr lang="en-US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In defense of her/his </a:t>
            </a:r>
            <a:r>
              <a:rPr lang="id-ID" b="0" i="0" u="none" strike="noStrike" cap="none" dirty="0" err="1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Dissertation</a:t>
            </a:r>
            <a:r>
              <a:rPr lang="en-US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 entitled</a:t>
            </a:r>
          </a:p>
          <a:p>
            <a:pPr algn="ctr">
              <a:buClr>
                <a:srgbClr val="000000"/>
              </a:buClr>
              <a:buSzPts val="1800"/>
            </a:pPr>
            <a:endParaRPr lang="en-US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algn="ctr">
              <a:lnSpc>
                <a:spcPct val="150000"/>
              </a:lnSpc>
              <a:buClr>
                <a:srgbClr val="000000"/>
              </a:buClr>
              <a:buSzPts val="1800"/>
            </a:pPr>
            <a:r>
              <a:rPr lang="en-US" b="1" i="0" u="none" strike="noStrike" cap="none" dirty="0">
                <a:solidFill>
                  <a:srgbClr val="000000"/>
                </a:solidFill>
                <a:latin typeface="Optima LT Std" panose="020B0502050508020304" pitchFamily="34" charset="0"/>
                <a:ea typeface="Belleza"/>
                <a:cs typeface="Belleza"/>
                <a:sym typeface="Belleza"/>
              </a:rPr>
              <a:t>Title of Thesis 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Lorem ipsum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dolor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sit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amet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,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consectetur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adipiscing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elit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,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sed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do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eiusmod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tempor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incididunt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ut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labore et dolore magna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aliqua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. Ut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enim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ad minim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veniam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,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quis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nostrud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exercitation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ullamco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laboris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nisi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ut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aliquip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ex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ea</a:t>
            </a:r>
            <a:endParaRPr lang="en-GB" b="1" i="0" dirty="0">
              <a:solidFill>
                <a:srgbClr val="000000"/>
              </a:solidFill>
              <a:effectLst/>
              <a:latin typeface="Optima LT Std" panose="020B0502050508020304" pitchFamily="34" charset="0"/>
            </a:endParaRPr>
          </a:p>
          <a:p>
            <a:pPr algn="ctr">
              <a:buClr>
                <a:srgbClr val="000000"/>
              </a:buClr>
              <a:buSzPts val="1800"/>
            </a:pPr>
            <a:endParaRPr lang="en-US" sz="16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algn="ctr"/>
            <a:r>
              <a:rPr lang="en-US" sz="1700" b="0" i="0" u="none" strike="noStrike" cap="none" dirty="0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for the degree of Doctor of Philosophy in Program</a:t>
            </a:r>
            <a:endParaRPr lang="en-US" sz="1700" b="1" i="0" u="none" strike="noStrike" cap="none" dirty="0">
              <a:solidFill>
                <a:srgbClr val="000000"/>
              </a:solidFill>
              <a:latin typeface="Avenir" panose="020B0503020203020204" pitchFamily="34" charset="0"/>
              <a:ea typeface="Belleza"/>
              <a:cs typeface="Belleza"/>
              <a:sym typeface="Belleza"/>
            </a:endParaRPr>
          </a:p>
          <a:p>
            <a:pPr algn="ctr"/>
            <a:endParaRPr lang="en-US" sz="16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algn="ctr"/>
            <a:r>
              <a:rPr lang="id-ID" sz="1700" dirty="0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Date </a:t>
            </a:r>
            <a:r>
              <a:rPr lang="id-ID" sz="1700" dirty="0" err="1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Month</a:t>
            </a:r>
            <a:r>
              <a:rPr lang="id-ID" sz="1700" dirty="0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 </a:t>
            </a:r>
            <a:r>
              <a:rPr lang="id-ID" sz="1700" dirty="0" err="1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Year</a:t>
            </a:r>
            <a:r>
              <a:rPr lang="id-ID" sz="1700" dirty="0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 </a:t>
            </a:r>
            <a:r>
              <a:rPr lang="en-US" sz="1700" b="0" i="0" u="none" strike="noStrike" cap="none" dirty="0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| </a:t>
            </a:r>
            <a:r>
              <a:rPr lang="id-ID" sz="1700" dirty="0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00</a:t>
            </a:r>
            <a:r>
              <a:rPr lang="id-ID" sz="1700" b="0" i="0" u="none" strike="noStrike" cap="none" dirty="0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:00 AM – 00:00 PM</a:t>
            </a:r>
            <a:r>
              <a:rPr lang="en-US" sz="1700" b="0" i="0" u="none" strike="noStrike" cap="none" dirty="0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 | Venue (or link if online)</a:t>
            </a:r>
            <a:endParaRPr lang="en-US" sz="1700" b="1" i="0" u="none" strike="noStrike" cap="none" dirty="0">
              <a:solidFill>
                <a:srgbClr val="000000"/>
              </a:solidFill>
              <a:latin typeface="Avenir" panose="020B0503020203020204" pitchFamily="34" charset="0"/>
              <a:ea typeface="Belleza"/>
              <a:cs typeface="Belleza"/>
              <a:sym typeface="Bellez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/>
          </a:p>
          <a:p>
            <a:pPr algn="ctr"/>
            <a:endParaRPr lang="en-US" sz="16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algn="ctr"/>
            <a:endParaRPr lang="en-US" sz="1600" dirty="0">
              <a:solidFill>
                <a:srgbClr val="000000"/>
              </a:solidFill>
              <a:latin typeface="Avenir"/>
              <a:ea typeface="Belleza"/>
              <a:cs typeface="Belleza"/>
              <a:sym typeface="Avenir"/>
            </a:endParaRPr>
          </a:p>
          <a:p>
            <a:pPr algn="ctr">
              <a:lnSpc>
                <a:spcPct val="200000"/>
              </a:lnSpc>
              <a:buClr>
                <a:srgbClr val="000000"/>
              </a:buClr>
              <a:buSzPts val="1800"/>
            </a:pPr>
            <a:endParaRPr lang="en-US" sz="1600" b="1" dirty="0">
              <a:solidFill>
                <a:srgbClr val="000000"/>
              </a:solidFill>
              <a:latin typeface="Optima" panose="02000503060000020004"/>
              <a:ea typeface="Belleza"/>
              <a:cs typeface="Belleza"/>
              <a:sym typeface="Belleza"/>
            </a:endParaRPr>
          </a:p>
          <a:p>
            <a:pPr marL="0" marR="0" lvl="0" indent="0" algn="ctr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600" b="1" i="0" u="none" strike="noStrike" cap="none" dirty="0">
              <a:solidFill>
                <a:srgbClr val="000000"/>
              </a:solidFill>
              <a:latin typeface="Optima" panose="02000503060000020004" pitchFamily="2" charset="0"/>
              <a:ea typeface="Belleza"/>
              <a:cs typeface="Belleza"/>
              <a:sym typeface="Belleza"/>
            </a:endParaRPr>
          </a:p>
        </p:txBody>
      </p:sp>
      <p:sp>
        <p:nvSpPr>
          <p:cNvPr id="3" name="Google Shape;116;p2">
            <a:extLst>
              <a:ext uri="{FF2B5EF4-FFF2-40B4-BE49-F238E27FC236}">
                <a16:creationId xmlns:a16="http://schemas.microsoft.com/office/drawing/2014/main" id="{BFEE63A3-0C6C-AEC0-75DE-C32AB019AFB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92231" y="5887622"/>
            <a:ext cx="420523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d-ID" sz="16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NAME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Chair, Guidance Committee</a:t>
            </a:r>
            <a:endParaRPr sz="14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4" name="Google Shape;116;p2">
            <a:extLst>
              <a:ext uri="{FF2B5EF4-FFF2-40B4-BE49-F238E27FC236}">
                <a16:creationId xmlns:a16="http://schemas.microsoft.com/office/drawing/2014/main" id="{9F017622-F430-5F97-9C42-CBE3D5C2603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469875" y="5889190"/>
            <a:ext cx="420523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d-ID" sz="16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NAME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d-ID" sz="1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Member</a:t>
            </a:r>
            <a:r>
              <a:rPr lang="en-US" sz="1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, Guidance Committee</a:t>
            </a:r>
            <a:endParaRPr sz="14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5" name="Google Shape;116;p2">
            <a:extLst>
              <a:ext uri="{FF2B5EF4-FFF2-40B4-BE49-F238E27FC236}">
                <a16:creationId xmlns:a16="http://schemas.microsoft.com/office/drawing/2014/main" id="{93EEDA90-EB3F-2312-1B82-727966D234A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92150" y="6615706"/>
            <a:ext cx="420523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d-ID" sz="16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NAME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d-ID" sz="1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Member</a:t>
            </a:r>
            <a:r>
              <a:rPr lang="en-US" sz="1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, Guidance Committee</a:t>
            </a:r>
            <a:endParaRPr sz="14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7" name="Google Shape;116;p2">
            <a:extLst>
              <a:ext uri="{FF2B5EF4-FFF2-40B4-BE49-F238E27FC236}">
                <a16:creationId xmlns:a16="http://schemas.microsoft.com/office/drawing/2014/main" id="{9D987BC9-48A5-096D-E413-77737EE55CC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467910" y="6615706"/>
            <a:ext cx="420523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d-ID" sz="16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NAME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d-ID" sz="1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Member</a:t>
            </a:r>
            <a:r>
              <a:rPr lang="en-US" sz="1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, Guidance Committee</a:t>
            </a:r>
            <a:endParaRPr sz="14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  <p:extLst>
      <p:ext uri="{BB962C8B-B14F-4D97-AF65-F5344CB8AC3E}">
        <p14:creationId xmlns:p14="http://schemas.microsoft.com/office/powerpoint/2010/main" val="3031335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27;p17">
            <a:extLst>
              <a:ext uri="{FF2B5EF4-FFF2-40B4-BE49-F238E27FC236}">
                <a16:creationId xmlns:a16="http://schemas.microsoft.com/office/drawing/2014/main" id="{12AD225C-4F11-196A-D1BB-8FBF3465A0A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-2"/>
            <a:ext cx="8951844" cy="7505666"/>
          </a:xfrm>
          <a:custGeom>
            <a:avLst/>
            <a:gdLst/>
            <a:ahLst/>
            <a:cxnLst/>
            <a:rect l="l" t="t" r="r" b="b"/>
            <a:pathLst>
              <a:path w="3231946" h="2709333" extrusionOk="0">
                <a:moveTo>
                  <a:pt x="0" y="0"/>
                </a:moveTo>
                <a:lnTo>
                  <a:pt x="3231946" y="0"/>
                </a:lnTo>
                <a:lnTo>
                  <a:pt x="3231946" y="2709333"/>
                </a:lnTo>
                <a:lnTo>
                  <a:pt x="0" y="2709333"/>
                </a:lnTo>
                <a:close/>
              </a:path>
            </a:pathLst>
          </a:custGeom>
          <a:solidFill>
            <a:srgbClr val="000080">
              <a:alpha val="9803"/>
            </a:srgb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Google Shape;105;p2">
            <a:extLst>
              <a:ext uri="{FF2B5EF4-FFF2-40B4-BE49-F238E27FC236}">
                <a16:creationId xmlns:a16="http://schemas.microsoft.com/office/drawing/2014/main" id="{3BDD03B2-C531-7667-02B3-134C093DF7A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88658" y="1866473"/>
            <a:ext cx="7796583" cy="4945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 dirty="0">
                <a:solidFill>
                  <a:srgbClr val="000000"/>
                </a:solidFill>
                <a:latin typeface="Optima LT Std" panose="020B0502050508020304" pitchFamily="34" charset="0"/>
                <a:ea typeface="Belleza"/>
                <a:cs typeface="Belleza"/>
                <a:sym typeface="Belleza"/>
              </a:rPr>
              <a:t>STUDENT </a:t>
            </a:r>
            <a:r>
              <a:rPr lang="id-ID" sz="1800" b="1" i="0" u="none" strike="noStrike" cap="none" dirty="0">
                <a:solidFill>
                  <a:srgbClr val="000000"/>
                </a:solidFill>
                <a:latin typeface="Optima LT Std" panose="020B0502050508020304" pitchFamily="34" charset="0"/>
                <a:ea typeface="Belleza"/>
                <a:cs typeface="Belleza"/>
                <a:sym typeface="Belleza"/>
              </a:rPr>
              <a:t>FULL </a:t>
            </a:r>
            <a:r>
              <a:rPr lang="en-US" sz="1800" b="1" i="0" u="none" strike="noStrike" cap="none" dirty="0">
                <a:solidFill>
                  <a:srgbClr val="000000"/>
                </a:solidFill>
                <a:latin typeface="Optima LT Std" panose="020B0502050508020304" pitchFamily="34" charset="0"/>
                <a:ea typeface="Belleza"/>
                <a:cs typeface="Belleza"/>
                <a:sym typeface="Belleza"/>
              </a:rPr>
              <a:t>NAME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lang="en-US" b="1" dirty="0">
              <a:solidFill>
                <a:srgbClr val="000000"/>
              </a:solidFill>
              <a:latin typeface="Optima" panose="02000503060000020004" pitchFamily="2" charset="0"/>
              <a:ea typeface="Belleza"/>
              <a:cs typeface="Belleza"/>
              <a:sym typeface="Belleza"/>
            </a:endParaRPr>
          </a:p>
          <a:p>
            <a:pPr algn="ctr">
              <a:buClr>
                <a:srgbClr val="000000"/>
              </a:buClr>
              <a:buSzPts val="1800"/>
            </a:pPr>
            <a:r>
              <a:rPr lang="en-US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In defense of her/his </a:t>
            </a:r>
            <a:r>
              <a:rPr lang="id-ID" b="0" i="0" u="none" strike="noStrike" cap="none" dirty="0" err="1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Dissertation</a:t>
            </a:r>
            <a:r>
              <a:rPr lang="en-US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 entitled</a:t>
            </a:r>
          </a:p>
          <a:p>
            <a:pPr algn="ctr">
              <a:buClr>
                <a:srgbClr val="000000"/>
              </a:buClr>
              <a:buSzPts val="1800"/>
            </a:pPr>
            <a:endParaRPr lang="en-US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algn="ctr">
              <a:lnSpc>
                <a:spcPct val="150000"/>
              </a:lnSpc>
              <a:buClr>
                <a:srgbClr val="000000"/>
              </a:buClr>
              <a:buSzPts val="1800"/>
            </a:pPr>
            <a:r>
              <a:rPr lang="en-US" b="1" i="0" u="none" strike="noStrike" cap="none" dirty="0">
                <a:solidFill>
                  <a:srgbClr val="000000"/>
                </a:solidFill>
                <a:latin typeface="Optima LT Std" panose="020B0502050508020304" pitchFamily="34" charset="0"/>
                <a:ea typeface="Belleza"/>
                <a:cs typeface="Belleza"/>
                <a:sym typeface="Belleza"/>
              </a:rPr>
              <a:t>Title of Thesis 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Lorem ipsum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dolor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sit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amet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,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consectetur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adipiscing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elit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,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sed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do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eiusmod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tempor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incididunt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ut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labore et dolore magna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aliqua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. Ut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enim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ad minim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veniam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,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quis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nostrud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exercitation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ullamco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laboris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nisi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ut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aliquip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ex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ea</a:t>
            </a:r>
            <a:endParaRPr lang="en-GB" b="1" i="0" dirty="0">
              <a:solidFill>
                <a:srgbClr val="000000"/>
              </a:solidFill>
              <a:effectLst/>
              <a:latin typeface="Optima LT Std" panose="020B0502050508020304" pitchFamily="34" charset="0"/>
            </a:endParaRPr>
          </a:p>
          <a:p>
            <a:pPr algn="ctr">
              <a:buClr>
                <a:srgbClr val="000000"/>
              </a:buClr>
              <a:buSzPts val="1800"/>
            </a:pPr>
            <a:endParaRPr lang="en-US" sz="16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algn="ctr"/>
            <a:r>
              <a:rPr lang="en-US" sz="1700" b="0" i="0" u="none" strike="noStrike" cap="none" dirty="0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for the degree of Doctor of Philosophy in Program</a:t>
            </a:r>
            <a:endParaRPr lang="en-US" sz="1700" b="1" i="0" u="none" strike="noStrike" cap="none" dirty="0">
              <a:solidFill>
                <a:srgbClr val="000000"/>
              </a:solidFill>
              <a:latin typeface="Avenir" panose="020B0503020203020204" pitchFamily="34" charset="0"/>
              <a:ea typeface="Belleza"/>
              <a:cs typeface="Belleza"/>
              <a:sym typeface="Belleza"/>
            </a:endParaRPr>
          </a:p>
          <a:p>
            <a:pPr algn="ctr"/>
            <a:endParaRPr lang="en-US" sz="16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algn="ctr"/>
            <a:r>
              <a:rPr lang="id-ID" sz="1700" dirty="0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Date </a:t>
            </a:r>
            <a:r>
              <a:rPr lang="id-ID" sz="1700" dirty="0" err="1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Month</a:t>
            </a:r>
            <a:r>
              <a:rPr lang="id-ID" sz="1700" dirty="0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 </a:t>
            </a:r>
            <a:r>
              <a:rPr lang="id-ID" sz="1700" dirty="0" err="1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Year</a:t>
            </a:r>
            <a:r>
              <a:rPr lang="id-ID" sz="1700" dirty="0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 </a:t>
            </a:r>
            <a:r>
              <a:rPr lang="en-US" sz="1700" b="0" i="0" u="none" strike="noStrike" cap="none" dirty="0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| </a:t>
            </a:r>
            <a:r>
              <a:rPr lang="id-ID" sz="1700" dirty="0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00</a:t>
            </a:r>
            <a:r>
              <a:rPr lang="id-ID" sz="1700" b="0" i="0" u="none" strike="noStrike" cap="none" dirty="0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:00 AM – 00:00 PM</a:t>
            </a:r>
            <a:r>
              <a:rPr lang="en-US" sz="1700" b="0" i="0" u="none" strike="noStrike" cap="none" dirty="0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 | Venue (or link if online)</a:t>
            </a:r>
            <a:endParaRPr lang="en-US" sz="1700" b="1" i="0" u="none" strike="noStrike" cap="none" dirty="0">
              <a:solidFill>
                <a:srgbClr val="000000"/>
              </a:solidFill>
              <a:latin typeface="Avenir" panose="020B0503020203020204" pitchFamily="34" charset="0"/>
              <a:ea typeface="Belleza"/>
              <a:cs typeface="Belleza"/>
              <a:sym typeface="Bellez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/>
          </a:p>
          <a:p>
            <a:pPr algn="ctr"/>
            <a:endParaRPr lang="en-US" sz="16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algn="ctr"/>
            <a:endParaRPr lang="en-US" sz="1600" dirty="0">
              <a:solidFill>
                <a:srgbClr val="000000"/>
              </a:solidFill>
              <a:latin typeface="Avenir"/>
              <a:ea typeface="Belleza"/>
              <a:cs typeface="Belleza"/>
              <a:sym typeface="Avenir"/>
            </a:endParaRPr>
          </a:p>
          <a:p>
            <a:pPr algn="ctr">
              <a:lnSpc>
                <a:spcPct val="200000"/>
              </a:lnSpc>
              <a:buClr>
                <a:srgbClr val="000000"/>
              </a:buClr>
              <a:buSzPts val="1800"/>
            </a:pPr>
            <a:endParaRPr lang="en-US" sz="1600" b="1" dirty="0">
              <a:solidFill>
                <a:srgbClr val="000000"/>
              </a:solidFill>
              <a:latin typeface="Optima" panose="02000503060000020004"/>
              <a:ea typeface="Belleza"/>
              <a:cs typeface="Belleza"/>
              <a:sym typeface="Belleza"/>
            </a:endParaRPr>
          </a:p>
          <a:p>
            <a:pPr marL="0" marR="0" lvl="0" indent="0" algn="ctr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600" b="1" i="0" u="none" strike="noStrike" cap="none" dirty="0">
              <a:solidFill>
                <a:srgbClr val="000000"/>
              </a:solidFill>
              <a:latin typeface="Optima" panose="02000503060000020004" pitchFamily="2" charset="0"/>
              <a:ea typeface="Belleza"/>
              <a:cs typeface="Belleza"/>
              <a:sym typeface="Belleza"/>
            </a:endParaRPr>
          </a:p>
        </p:txBody>
      </p:sp>
      <p:sp>
        <p:nvSpPr>
          <p:cNvPr id="143" name="Google Shape;143;p3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9525" y="5566344"/>
            <a:ext cx="316377" cy="1230590"/>
          </a:xfrm>
          <a:prstGeom prst="rect">
            <a:avLst/>
          </a:prstGeom>
          <a:solidFill>
            <a:srgbClr val="8D1436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44" name="Google Shape;144;p3"/>
          <p:cNvGrpSpPr>
            <a:grpSpLocks noGrp="1" noUngrp="1" noRot="1" noMove="1" noResize="1"/>
          </p:cNvGrpSpPr>
          <p:nvPr/>
        </p:nvGrpSpPr>
        <p:grpSpPr>
          <a:xfrm rot="5400000">
            <a:off x="5988984" y="6405569"/>
            <a:ext cx="2251703" cy="4013026"/>
            <a:chOff x="0" y="-57150"/>
            <a:chExt cx="812800" cy="1448583"/>
          </a:xfrm>
        </p:grpSpPr>
        <p:sp>
          <p:nvSpPr>
            <p:cNvPr id="145" name="Google Shape;145;p3"/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79222" cy="1391433"/>
            </a:xfrm>
            <a:custGeom>
              <a:avLst/>
              <a:gdLst/>
              <a:ahLst/>
              <a:cxnLst/>
              <a:rect l="l" t="t" r="r" b="b"/>
              <a:pathLst>
                <a:path w="79222" h="1391433" extrusionOk="0">
                  <a:moveTo>
                    <a:pt x="0" y="0"/>
                  </a:moveTo>
                  <a:lnTo>
                    <a:pt x="79222" y="0"/>
                  </a:lnTo>
                  <a:lnTo>
                    <a:pt x="79222" y="1391433"/>
                  </a:lnTo>
                  <a:lnTo>
                    <a:pt x="0" y="1391433"/>
                  </a:lnTo>
                  <a:close/>
                </a:path>
              </a:pathLst>
            </a:custGeom>
            <a:solidFill>
              <a:srgbClr val="00564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6" name="Google Shape;146;p3"/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-57150"/>
              <a:ext cx="812800" cy="86995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322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47" name="Google Shape;147;p3"/>
          <p:cNvGrpSpPr>
            <a:grpSpLocks noGrp="1" noUngrp="1" noRot="1" noMove="1" noResize="1"/>
          </p:cNvGrpSpPr>
          <p:nvPr/>
        </p:nvGrpSpPr>
        <p:grpSpPr>
          <a:xfrm>
            <a:off x="8678276" y="1412231"/>
            <a:ext cx="2251711" cy="6058424"/>
            <a:chOff x="0" y="-57150"/>
            <a:chExt cx="812800" cy="2186910"/>
          </a:xfrm>
        </p:grpSpPr>
        <p:sp>
          <p:nvSpPr>
            <p:cNvPr id="148" name="Google Shape;148;p3"/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102692" cy="2129760"/>
            </a:xfrm>
            <a:custGeom>
              <a:avLst/>
              <a:gdLst/>
              <a:ahLst/>
              <a:cxnLst/>
              <a:rect l="l" t="t" r="r" b="b"/>
              <a:pathLst>
                <a:path w="102692" h="2129760" extrusionOk="0">
                  <a:moveTo>
                    <a:pt x="0" y="0"/>
                  </a:moveTo>
                  <a:lnTo>
                    <a:pt x="102692" y="0"/>
                  </a:lnTo>
                  <a:lnTo>
                    <a:pt x="102692" y="2129760"/>
                  </a:lnTo>
                  <a:lnTo>
                    <a:pt x="0" y="2129760"/>
                  </a:lnTo>
                  <a:close/>
                </a:path>
              </a:pathLst>
            </a:custGeom>
            <a:solidFill>
              <a:srgbClr val="00564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9" name="Google Shape;149;p3"/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-57150"/>
              <a:ext cx="812800" cy="86995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322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51" name="Google Shape;151;p3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981555" y="977550"/>
            <a:ext cx="3166800" cy="26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"/>
                <a:ea typeface="Avenir"/>
                <a:cs typeface="Avenir"/>
                <a:sym typeface="Avenir"/>
              </a:rPr>
              <a:t>FINAL EXAMINATION</a:t>
            </a:r>
            <a:endParaRPr kumimoji="0" sz="1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52" name="Google Shape;152;p3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221900" y="1409870"/>
            <a:ext cx="509700" cy="26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"/>
                <a:ea typeface="Avenir"/>
                <a:cs typeface="Avenir"/>
                <a:sym typeface="Avenir"/>
              </a:rPr>
              <a:t>of</a:t>
            </a:r>
            <a:endParaRPr kumimoji="0" sz="1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6" name="Google Shape;145;p17">
            <a:extLst>
              <a:ext uri="{FF2B5EF4-FFF2-40B4-BE49-F238E27FC236}">
                <a16:creationId xmlns:a16="http://schemas.microsoft.com/office/drawing/2014/main" id="{C2F04A16-F5F0-0070-4C6C-9AFE5E486FA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rot="64987">
            <a:off x="-2553480" y="-1646817"/>
            <a:ext cx="3387782" cy="2853918"/>
          </a:xfrm>
          <a:custGeom>
            <a:avLst/>
            <a:gdLst/>
            <a:ahLst/>
            <a:cxnLst/>
            <a:rect l="l" t="t" r="r" b="b"/>
            <a:pathLst>
              <a:path w="6377024" h="5372100" extrusionOk="0">
                <a:moveTo>
                  <a:pt x="4826353" y="0"/>
                </a:moveTo>
                <a:lnTo>
                  <a:pt x="1560830" y="0"/>
                </a:lnTo>
                <a:lnTo>
                  <a:pt x="1550670" y="0"/>
                </a:lnTo>
                <a:lnTo>
                  <a:pt x="0" y="2686050"/>
                </a:lnTo>
                <a:lnTo>
                  <a:pt x="1550670" y="5372100"/>
                </a:lnTo>
                <a:lnTo>
                  <a:pt x="1560830" y="5372100"/>
                </a:lnTo>
                <a:lnTo>
                  <a:pt x="4825084" y="5372100"/>
                </a:lnTo>
                <a:lnTo>
                  <a:pt x="4826353" y="5372100"/>
                </a:lnTo>
                <a:lnTo>
                  <a:pt x="6377024" y="2686050"/>
                </a:lnTo>
                <a:lnTo>
                  <a:pt x="4826353" y="0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" name="Google Shape;120;p2" descr="A logo with text on it&#10;&#10;Description automatically generated">
            <a:extLst>
              <a:ext uri="{FF2B5EF4-FFF2-40B4-BE49-F238E27FC236}">
                <a16:creationId xmlns:a16="http://schemas.microsoft.com/office/drawing/2014/main" id="{6C6FFB82-1CF8-AF28-CAD0-745E299F43BD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776912" y="104639"/>
            <a:ext cx="3405141" cy="827941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Google Shape;116;p2">
            <a:extLst>
              <a:ext uri="{FF2B5EF4-FFF2-40B4-BE49-F238E27FC236}">
                <a16:creationId xmlns:a16="http://schemas.microsoft.com/office/drawing/2014/main" id="{5BE7FE7B-5D0F-7CAC-0D9C-3B43AA87A11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92231" y="5887622"/>
            <a:ext cx="420523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d-ID" sz="16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NAME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d-ID" sz="1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Co-Chair</a:t>
            </a:r>
            <a:r>
              <a:rPr lang="en-US" sz="1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, Guidance Committee</a:t>
            </a:r>
            <a:endParaRPr sz="14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5" name="Google Shape;116;p2">
            <a:extLst>
              <a:ext uri="{FF2B5EF4-FFF2-40B4-BE49-F238E27FC236}">
                <a16:creationId xmlns:a16="http://schemas.microsoft.com/office/drawing/2014/main" id="{5648E505-7674-D13E-3175-680F1AEF9E7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469875" y="5889190"/>
            <a:ext cx="420523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d-ID" sz="16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NAME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d-ID" sz="1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Member</a:t>
            </a:r>
            <a:r>
              <a:rPr lang="en-US" sz="1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, Guidance Committee</a:t>
            </a:r>
            <a:endParaRPr sz="14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7" name="Google Shape;116;p2">
            <a:extLst>
              <a:ext uri="{FF2B5EF4-FFF2-40B4-BE49-F238E27FC236}">
                <a16:creationId xmlns:a16="http://schemas.microsoft.com/office/drawing/2014/main" id="{60D79403-3B11-72FE-DA6A-B110A1A26F1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92150" y="6615706"/>
            <a:ext cx="420523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d-ID" sz="16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NAME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d-ID" sz="1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Member</a:t>
            </a:r>
            <a:r>
              <a:rPr lang="en-US" sz="1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, Guidance Committee</a:t>
            </a:r>
            <a:endParaRPr sz="14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6" name="Google Shape;116;p2">
            <a:extLst>
              <a:ext uri="{FF2B5EF4-FFF2-40B4-BE49-F238E27FC236}">
                <a16:creationId xmlns:a16="http://schemas.microsoft.com/office/drawing/2014/main" id="{B8D0AE4A-893F-9E31-0069-F286ADB3864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467910" y="6615706"/>
            <a:ext cx="420523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d-ID" sz="16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NAME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d-ID" sz="1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Member</a:t>
            </a:r>
            <a:r>
              <a:rPr lang="en-US" sz="1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, Guidance Committee</a:t>
            </a:r>
            <a:endParaRPr sz="14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21" name="Google Shape;116;p2">
            <a:extLst>
              <a:ext uri="{FF2B5EF4-FFF2-40B4-BE49-F238E27FC236}">
                <a16:creationId xmlns:a16="http://schemas.microsoft.com/office/drawing/2014/main" id="{0385FEB2-7BCD-9B85-C06B-90149E75608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387731" y="5401847"/>
            <a:ext cx="420523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d-ID" sz="16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NAME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d-ID" sz="1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Chair</a:t>
            </a:r>
            <a:r>
              <a:rPr lang="en-US" sz="1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, Guidance Committee</a:t>
            </a:r>
            <a:endParaRPr sz="14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127;p17">
            <a:extLst>
              <a:ext uri="{FF2B5EF4-FFF2-40B4-BE49-F238E27FC236}">
                <a16:creationId xmlns:a16="http://schemas.microsoft.com/office/drawing/2014/main" id="{AA4BB460-5CA7-B8C0-5A51-FE3BE29F90A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-2"/>
            <a:ext cx="8951844" cy="7505666"/>
          </a:xfrm>
          <a:custGeom>
            <a:avLst/>
            <a:gdLst/>
            <a:ahLst/>
            <a:cxnLst/>
            <a:rect l="l" t="t" r="r" b="b"/>
            <a:pathLst>
              <a:path w="3231946" h="2709333" extrusionOk="0">
                <a:moveTo>
                  <a:pt x="0" y="0"/>
                </a:moveTo>
                <a:lnTo>
                  <a:pt x="3231946" y="0"/>
                </a:lnTo>
                <a:lnTo>
                  <a:pt x="3231946" y="2709333"/>
                </a:lnTo>
                <a:lnTo>
                  <a:pt x="0" y="2709333"/>
                </a:lnTo>
                <a:close/>
              </a:path>
            </a:pathLst>
          </a:custGeom>
          <a:solidFill>
            <a:srgbClr val="000080">
              <a:alpha val="9803"/>
            </a:srgb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Google Shape;143;p3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9525" y="5566344"/>
            <a:ext cx="316377" cy="1230590"/>
          </a:xfrm>
          <a:prstGeom prst="rect">
            <a:avLst/>
          </a:prstGeom>
          <a:solidFill>
            <a:srgbClr val="8D1436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44" name="Google Shape;144;p3"/>
          <p:cNvGrpSpPr>
            <a:grpSpLocks noGrp="1" noUngrp="1" noRot="1" noMove="1" noResize="1"/>
          </p:cNvGrpSpPr>
          <p:nvPr/>
        </p:nvGrpSpPr>
        <p:grpSpPr>
          <a:xfrm rot="5400000">
            <a:off x="5988984" y="6405569"/>
            <a:ext cx="2251703" cy="4013026"/>
            <a:chOff x="0" y="-57150"/>
            <a:chExt cx="812800" cy="1448583"/>
          </a:xfrm>
        </p:grpSpPr>
        <p:sp>
          <p:nvSpPr>
            <p:cNvPr id="145" name="Google Shape;145;p3"/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79222" cy="1391433"/>
            </a:xfrm>
            <a:custGeom>
              <a:avLst/>
              <a:gdLst/>
              <a:ahLst/>
              <a:cxnLst/>
              <a:rect l="l" t="t" r="r" b="b"/>
              <a:pathLst>
                <a:path w="79222" h="1391433" extrusionOk="0">
                  <a:moveTo>
                    <a:pt x="0" y="0"/>
                  </a:moveTo>
                  <a:lnTo>
                    <a:pt x="79222" y="0"/>
                  </a:lnTo>
                  <a:lnTo>
                    <a:pt x="79222" y="1391433"/>
                  </a:lnTo>
                  <a:lnTo>
                    <a:pt x="0" y="1391433"/>
                  </a:lnTo>
                  <a:close/>
                </a:path>
              </a:pathLst>
            </a:custGeom>
            <a:solidFill>
              <a:srgbClr val="00564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6" name="Google Shape;146;p3"/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-57150"/>
              <a:ext cx="812800" cy="86995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322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47" name="Google Shape;147;p3"/>
          <p:cNvGrpSpPr>
            <a:grpSpLocks noGrp="1" noUngrp="1" noRot="1" noMove="1" noResize="1"/>
          </p:cNvGrpSpPr>
          <p:nvPr/>
        </p:nvGrpSpPr>
        <p:grpSpPr>
          <a:xfrm>
            <a:off x="8678276" y="1412231"/>
            <a:ext cx="2251711" cy="6058424"/>
            <a:chOff x="0" y="-57150"/>
            <a:chExt cx="812800" cy="2186910"/>
          </a:xfrm>
        </p:grpSpPr>
        <p:sp>
          <p:nvSpPr>
            <p:cNvPr id="148" name="Google Shape;148;p3"/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0"/>
              <a:ext cx="102692" cy="2129760"/>
            </a:xfrm>
            <a:custGeom>
              <a:avLst/>
              <a:gdLst/>
              <a:ahLst/>
              <a:cxnLst/>
              <a:rect l="l" t="t" r="r" b="b"/>
              <a:pathLst>
                <a:path w="102692" h="2129760" extrusionOk="0">
                  <a:moveTo>
                    <a:pt x="0" y="0"/>
                  </a:moveTo>
                  <a:lnTo>
                    <a:pt x="102692" y="0"/>
                  </a:lnTo>
                  <a:lnTo>
                    <a:pt x="102692" y="2129760"/>
                  </a:lnTo>
                  <a:lnTo>
                    <a:pt x="0" y="2129760"/>
                  </a:lnTo>
                  <a:close/>
                </a:path>
              </a:pathLst>
            </a:custGeom>
            <a:solidFill>
              <a:srgbClr val="00564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9" name="Google Shape;149;p3"/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0" y="-57150"/>
              <a:ext cx="812800" cy="86995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32222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51" name="Google Shape;151;p3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981555" y="977550"/>
            <a:ext cx="3166800" cy="26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"/>
                <a:ea typeface="Avenir"/>
                <a:cs typeface="Avenir"/>
                <a:sym typeface="Avenir"/>
              </a:rPr>
              <a:t>FINAL EXAMINATION</a:t>
            </a:r>
            <a:endParaRPr kumimoji="0" sz="1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52" name="Google Shape;152;p3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221900" y="1409870"/>
            <a:ext cx="509700" cy="26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"/>
                <a:ea typeface="Avenir"/>
                <a:cs typeface="Avenir"/>
                <a:sym typeface="Avenir"/>
              </a:rPr>
              <a:t>of</a:t>
            </a:r>
            <a:endParaRPr kumimoji="0" sz="1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6" name="Google Shape;145;p17">
            <a:extLst>
              <a:ext uri="{FF2B5EF4-FFF2-40B4-BE49-F238E27FC236}">
                <a16:creationId xmlns:a16="http://schemas.microsoft.com/office/drawing/2014/main" id="{9A267037-5B90-68A8-6562-94F93F29A5F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rot="64987">
            <a:off x="-2553480" y="-1646817"/>
            <a:ext cx="3387782" cy="2853918"/>
          </a:xfrm>
          <a:custGeom>
            <a:avLst/>
            <a:gdLst/>
            <a:ahLst/>
            <a:cxnLst/>
            <a:rect l="l" t="t" r="r" b="b"/>
            <a:pathLst>
              <a:path w="6377024" h="5372100" extrusionOk="0">
                <a:moveTo>
                  <a:pt x="4826353" y="0"/>
                </a:moveTo>
                <a:lnTo>
                  <a:pt x="1560830" y="0"/>
                </a:lnTo>
                <a:lnTo>
                  <a:pt x="1550670" y="0"/>
                </a:lnTo>
                <a:lnTo>
                  <a:pt x="0" y="2686050"/>
                </a:lnTo>
                <a:lnTo>
                  <a:pt x="1550670" y="5372100"/>
                </a:lnTo>
                <a:lnTo>
                  <a:pt x="1560830" y="5372100"/>
                </a:lnTo>
                <a:lnTo>
                  <a:pt x="4825084" y="5372100"/>
                </a:lnTo>
                <a:lnTo>
                  <a:pt x="4826353" y="5372100"/>
                </a:lnTo>
                <a:lnTo>
                  <a:pt x="6377024" y="2686050"/>
                </a:lnTo>
                <a:lnTo>
                  <a:pt x="4826353" y="0"/>
                </a:lnTo>
                <a:close/>
              </a:path>
            </a:pathLst>
          </a:custGeom>
          <a:solidFill>
            <a:srgbClr val="00008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8" name="Google Shape;120;p2" descr="A logo with text on it&#10;&#10;Description automatically generated">
            <a:extLst>
              <a:ext uri="{FF2B5EF4-FFF2-40B4-BE49-F238E27FC236}">
                <a16:creationId xmlns:a16="http://schemas.microsoft.com/office/drawing/2014/main" id="{78CE3E00-3377-B520-C096-9AEB34FD639F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776912" y="104639"/>
            <a:ext cx="3405141" cy="827941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105;p2">
            <a:extLst>
              <a:ext uri="{FF2B5EF4-FFF2-40B4-BE49-F238E27FC236}">
                <a16:creationId xmlns:a16="http://schemas.microsoft.com/office/drawing/2014/main" id="{CBC47C57-61E8-2EC0-AE41-5925D214714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88658" y="1866473"/>
            <a:ext cx="7796583" cy="4945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 dirty="0">
                <a:solidFill>
                  <a:srgbClr val="000000"/>
                </a:solidFill>
                <a:latin typeface="Optima LT Std" panose="020B0502050508020304" pitchFamily="34" charset="0"/>
                <a:ea typeface="Belleza"/>
                <a:cs typeface="Belleza"/>
                <a:sym typeface="Belleza"/>
              </a:rPr>
              <a:t>STUDENT </a:t>
            </a:r>
            <a:r>
              <a:rPr lang="id-ID" sz="1800" b="1" i="0" u="none" strike="noStrike" cap="none" dirty="0">
                <a:solidFill>
                  <a:srgbClr val="000000"/>
                </a:solidFill>
                <a:latin typeface="Optima LT Std" panose="020B0502050508020304" pitchFamily="34" charset="0"/>
                <a:ea typeface="Belleza"/>
                <a:cs typeface="Belleza"/>
                <a:sym typeface="Belleza"/>
              </a:rPr>
              <a:t>FULL </a:t>
            </a:r>
            <a:r>
              <a:rPr lang="en-US" sz="1800" b="1" i="0" u="none" strike="noStrike" cap="none" dirty="0">
                <a:solidFill>
                  <a:srgbClr val="000000"/>
                </a:solidFill>
                <a:latin typeface="Optima LT Std" panose="020B0502050508020304" pitchFamily="34" charset="0"/>
                <a:ea typeface="Belleza"/>
                <a:cs typeface="Belleza"/>
                <a:sym typeface="Belleza"/>
              </a:rPr>
              <a:t>NAME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lang="en-US" b="1" dirty="0">
              <a:solidFill>
                <a:srgbClr val="000000"/>
              </a:solidFill>
              <a:latin typeface="Optima" panose="02000503060000020004" pitchFamily="2" charset="0"/>
              <a:ea typeface="Belleza"/>
              <a:cs typeface="Belleza"/>
              <a:sym typeface="Belleza"/>
            </a:endParaRPr>
          </a:p>
          <a:p>
            <a:pPr algn="ctr">
              <a:buClr>
                <a:srgbClr val="000000"/>
              </a:buClr>
              <a:buSzPts val="1800"/>
            </a:pPr>
            <a:r>
              <a:rPr lang="en-US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In defense of her/his </a:t>
            </a:r>
            <a:r>
              <a:rPr lang="id-ID" b="0" i="0" u="none" strike="noStrike" cap="none" dirty="0" err="1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Dissertation</a:t>
            </a:r>
            <a:r>
              <a:rPr lang="en-US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 entitled</a:t>
            </a:r>
          </a:p>
          <a:p>
            <a:pPr algn="ctr">
              <a:buClr>
                <a:srgbClr val="000000"/>
              </a:buClr>
              <a:buSzPts val="1800"/>
            </a:pPr>
            <a:endParaRPr lang="en-US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algn="ctr">
              <a:lnSpc>
                <a:spcPct val="150000"/>
              </a:lnSpc>
              <a:buClr>
                <a:srgbClr val="000000"/>
              </a:buClr>
              <a:buSzPts val="1800"/>
            </a:pPr>
            <a:r>
              <a:rPr lang="en-US" b="1" i="0" u="none" strike="noStrike" cap="none" dirty="0">
                <a:solidFill>
                  <a:srgbClr val="000000"/>
                </a:solidFill>
                <a:latin typeface="Optima LT Std" panose="020B0502050508020304" pitchFamily="34" charset="0"/>
                <a:ea typeface="Belleza"/>
                <a:cs typeface="Belleza"/>
                <a:sym typeface="Belleza"/>
              </a:rPr>
              <a:t>Title of Thesis 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Lorem ipsum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dolor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sit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amet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,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consectetur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adipiscing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elit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,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sed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do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eiusmod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tempor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incididunt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ut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labore et dolore magna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aliqua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. Ut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enim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ad minim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veniam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,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quis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nostrud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exercitation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ullamco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laboris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nisi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ut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aliquip</a:t>
            </a:r>
            <a:r>
              <a:rPr lang="en-GB" b="1" i="0" dirty="0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 ex </a:t>
            </a:r>
            <a:r>
              <a:rPr lang="en-GB" b="1" i="0" dirty="0" err="1">
                <a:solidFill>
                  <a:srgbClr val="000000"/>
                </a:solidFill>
                <a:effectLst/>
                <a:latin typeface="Optima LT Std" panose="020B0502050508020304" pitchFamily="34" charset="0"/>
              </a:rPr>
              <a:t>ea</a:t>
            </a:r>
            <a:endParaRPr lang="en-GB" b="1" i="0" dirty="0">
              <a:solidFill>
                <a:srgbClr val="000000"/>
              </a:solidFill>
              <a:effectLst/>
              <a:latin typeface="Optima LT Std" panose="020B0502050508020304" pitchFamily="34" charset="0"/>
            </a:endParaRPr>
          </a:p>
          <a:p>
            <a:pPr algn="ctr">
              <a:buClr>
                <a:srgbClr val="000000"/>
              </a:buClr>
              <a:buSzPts val="1800"/>
            </a:pPr>
            <a:endParaRPr lang="en-US" sz="16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algn="ctr"/>
            <a:r>
              <a:rPr lang="en-US" sz="1700" b="0" i="0" u="none" strike="noStrike" cap="none" dirty="0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for the degree of Doctor of Philosophy in Program</a:t>
            </a:r>
            <a:endParaRPr lang="en-US" sz="1700" b="1" i="0" u="none" strike="noStrike" cap="none" dirty="0">
              <a:solidFill>
                <a:srgbClr val="000000"/>
              </a:solidFill>
              <a:latin typeface="Avenir" panose="020B0503020203020204" pitchFamily="34" charset="0"/>
              <a:ea typeface="Belleza"/>
              <a:cs typeface="Belleza"/>
              <a:sym typeface="Belleza"/>
            </a:endParaRPr>
          </a:p>
          <a:p>
            <a:pPr algn="ctr"/>
            <a:endParaRPr lang="en-US" sz="16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algn="ctr"/>
            <a:r>
              <a:rPr lang="id-ID" sz="1700" dirty="0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Date </a:t>
            </a:r>
            <a:r>
              <a:rPr lang="id-ID" sz="1700" dirty="0" err="1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Month</a:t>
            </a:r>
            <a:r>
              <a:rPr lang="id-ID" sz="1700" dirty="0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 </a:t>
            </a:r>
            <a:r>
              <a:rPr lang="id-ID" sz="1700" dirty="0" err="1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Year</a:t>
            </a:r>
            <a:r>
              <a:rPr lang="id-ID" sz="1700" dirty="0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 </a:t>
            </a:r>
            <a:r>
              <a:rPr lang="en-US" sz="1700" b="0" i="0" u="none" strike="noStrike" cap="none" dirty="0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| </a:t>
            </a:r>
            <a:r>
              <a:rPr lang="id-ID" sz="1700" dirty="0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00</a:t>
            </a:r>
            <a:r>
              <a:rPr lang="id-ID" sz="1700" b="0" i="0" u="none" strike="noStrike" cap="none" dirty="0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:00 AM – 00:00 PM</a:t>
            </a:r>
            <a:r>
              <a:rPr lang="en-US" sz="1700" b="0" i="0" u="none" strike="noStrike" cap="none" dirty="0">
                <a:solidFill>
                  <a:srgbClr val="000000"/>
                </a:solidFill>
                <a:latin typeface="Avenir" panose="020B0503020203020204" pitchFamily="34" charset="0"/>
                <a:ea typeface="Avenir"/>
                <a:cs typeface="Avenir"/>
                <a:sym typeface="Avenir"/>
              </a:rPr>
              <a:t> | Venue (or link if online)</a:t>
            </a:r>
            <a:endParaRPr lang="en-US" sz="1700" b="1" i="0" u="none" strike="noStrike" cap="none" dirty="0">
              <a:solidFill>
                <a:srgbClr val="000000"/>
              </a:solidFill>
              <a:latin typeface="Avenir" panose="020B0503020203020204" pitchFamily="34" charset="0"/>
              <a:ea typeface="Belleza"/>
              <a:cs typeface="Belleza"/>
              <a:sym typeface="Bellez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/>
          </a:p>
          <a:p>
            <a:pPr algn="ctr"/>
            <a:endParaRPr lang="en-US" sz="16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algn="ctr"/>
            <a:endParaRPr lang="en-US" sz="1600" dirty="0">
              <a:solidFill>
                <a:srgbClr val="000000"/>
              </a:solidFill>
              <a:latin typeface="Avenir"/>
              <a:ea typeface="Belleza"/>
              <a:cs typeface="Belleza"/>
              <a:sym typeface="Avenir"/>
            </a:endParaRPr>
          </a:p>
          <a:p>
            <a:pPr algn="ctr">
              <a:lnSpc>
                <a:spcPct val="200000"/>
              </a:lnSpc>
              <a:buClr>
                <a:srgbClr val="000000"/>
              </a:buClr>
              <a:buSzPts val="1800"/>
            </a:pPr>
            <a:endParaRPr lang="en-US" sz="1600" b="1" dirty="0">
              <a:solidFill>
                <a:srgbClr val="000000"/>
              </a:solidFill>
              <a:latin typeface="Optima" panose="02000503060000020004"/>
              <a:ea typeface="Belleza"/>
              <a:cs typeface="Belleza"/>
              <a:sym typeface="Belleza"/>
            </a:endParaRPr>
          </a:p>
          <a:p>
            <a:pPr marL="0" marR="0" lvl="0" indent="0" algn="ctr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600" b="1" i="0" u="none" strike="noStrike" cap="none" dirty="0">
              <a:solidFill>
                <a:srgbClr val="000000"/>
              </a:solidFill>
              <a:latin typeface="Optima" panose="02000503060000020004" pitchFamily="2" charset="0"/>
              <a:ea typeface="Belleza"/>
              <a:cs typeface="Belleza"/>
              <a:sym typeface="Belleza"/>
            </a:endParaRPr>
          </a:p>
        </p:txBody>
      </p:sp>
      <p:sp>
        <p:nvSpPr>
          <p:cNvPr id="4" name="Google Shape;116;p2">
            <a:extLst>
              <a:ext uri="{FF2B5EF4-FFF2-40B4-BE49-F238E27FC236}">
                <a16:creationId xmlns:a16="http://schemas.microsoft.com/office/drawing/2014/main" id="{D2F32FC0-0C20-CDFC-C7B0-91E90420BA5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92231" y="5887622"/>
            <a:ext cx="420523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d-ID" sz="16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NAME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d-ID" sz="1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Member</a:t>
            </a:r>
            <a:r>
              <a:rPr lang="en-US" sz="1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, Guidance Committee</a:t>
            </a:r>
            <a:endParaRPr sz="14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5" name="Google Shape;116;p2">
            <a:extLst>
              <a:ext uri="{FF2B5EF4-FFF2-40B4-BE49-F238E27FC236}">
                <a16:creationId xmlns:a16="http://schemas.microsoft.com/office/drawing/2014/main" id="{0F0BBB65-1369-4986-EABF-0DCF6CC33A9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469875" y="5889190"/>
            <a:ext cx="420523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d-ID" sz="16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NAME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d-ID" sz="1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Member</a:t>
            </a:r>
            <a:r>
              <a:rPr lang="en-US" sz="1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, Guidance Committee</a:t>
            </a:r>
            <a:endParaRPr sz="14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9" name="Google Shape;116;p2">
            <a:extLst>
              <a:ext uri="{FF2B5EF4-FFF2-40B4-BE49-F238E27FC236}">
                <a16:creationId xmlns:a16="http://schemas.microsoft.com/office/drawing/2014/main" id="{E80FF3E4-3C80-EA7E-B34F-9CE96CFDEF3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92150" y="6615706"/>
            <a:ext cx="420523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d-ID" sz="16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NAME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d-ID" sz="1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Member</a:t>
            </a:r>
            <a:r>
              <a:rPr lang="en-US" sz="1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, Guidance Committee</a:t>
            </a:r>
            <a:endParaRPr sz="14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20" name="Google Shape;116;p2">
            <a:extLst>
              <a:ext uri="{FF2B5EF4-FFF2-40B4-BE49-F238E27FC236}">
                <a16:creationId xmlns:a16="http://schemas.microsoft.com/office/drawing/2014/main" id="{E9B6FFE0-48D4-E01F-D1BF-E8C243D2D3C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467910" y="6615706"/>
            <a:ext cx="420523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d-ID" sz="16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NAME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d-ID" sz="1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Member</a:t>
            </a:r>
            <a:r>
              <a:rPr lang="en-US" sz="1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, Guidance Committee</a:t>
            </a:r>
            <a:endParaRPr sz="14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21" name="Google Shape;116;p2">
            <a:extLst>
              <a:ext uri="{FF2B5EF4-FFF2-40B4-BE49-F238E27FC236}">
                <a16:creationId xmlns:a16="http://schemas.microsoft.com/office/drawing/2014/main" id="{0C8520DC-B6BA-FC63-44AC-123923E6BE7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387731" y="5401847"/>
            <a:ext cx="420523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d-ID" sz="16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NAME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d-ID" sz="1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Chair</a:t>
            </a:r>
            <a:r>
              <a:rPr lang="en-US" sz="1400" b="0" i="0" u="none" strike="noStrike" cap="none" dirty="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, Guidance Committee</a:t>
            </a:r>
            <a:endParaRPr sz="1400" b="0" i="0" u="none" strike="noStrike" cap="none" dirty="0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  <p:extLst>
      <p:ext uri="{BB962C8B-B14F-4D97-AF65-F5344CB8AC3E}">
        <p14:creationId xmlns:p14="http://schemas.microsoft.com/office/powerpoint/2010/main" val="7070307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173</TotalTime>
  <Words>613</Words>
  <Application>Microsoft Office PowerPoint</Application>
  <PresentationFormat>Custom</PresentationFormat>
  <Paragraphs>101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Avenir</vt:lpstr>
      <vt:lpstr>Calibri</vt:lpstr>
      <vt:lpstr>Calibri Light</vt:lpstr>
      <vt:lpstr>Optima</vt:lpstr>
      <vt:lpstr>Optima LT Std</vt:lpstr>
      <vt:lpstr>Palatino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FSCC Terminal 3</dc:creator>
  <cp:lastModifiedBy>Jerry Jr Rivera</cp:lastModifiedBy>
  <cp:revision>17</cp:revision>
  <dcterms:created xsi:type="dcterms:W3CDTF">2023-10-18T05:29:29Z</dcterms:created>
  <dcterms:modified xsi:type="dcterms:W3CDTF">2024-12-05T06:11:15Z</dcterms:modified>
</cp:coreProperties>
</file>