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59" r:id="rId3"/>
    <p:sldId id="261" r:id="rId4"/>
    <p:sldId id="260" r:id="rId5"/>
    <p:sldId id="258" r:id="rId6"/>
  </p:sldIdLst>
  <p:sldSz cx="8953500" cy="750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uidelines" id="{9268B9C4-325C-4793-97F8-5B87B0BAC97D}">
          <p14:sldIdLst>
            <p14:sldId id="257"/>
          </p14:sldIdLst>
        </p14:section>
        <p14:section name="Committee: 1 Chair, 2 Members" id="{78C7DE0F-17D2-4446-81FF-B9E150184B72}">
          <p14:sldIdLst>
            <p14:sldId id="259"/>
          </p14:sldIdLst>
        </p14:section>
        <p14:section name="Committee: 1 Chair, 1 Co-Chair, 1 Member" id="{18355A3F-8589-458C-85F5-26B3C453B462}">
          <p14:sldIdLst>
            <p14:sldId id="261"/>
          </p14:sldIdLst>
        </p14:section>
        <p14:section name="Committee: 1 Chair, 3 Members" id="{13D704A3-BEC1-4DD6-BE58-9EF62FCC6918}">
          <p14:sldIdLst>
            <p14:sldId id="260"/>
          </p14:sldIdLst>
        </p14:section>
        <p14:section name="Committee: 1 Chair, 1 Co-Chair, 2 Members" id="{62BC4995-8451-4AA9-9806-86BB9A16DDE2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4" autoAdjust="0"/>
    <p:restoredTop sz="96197"/>
  </p:normalViewPr>
  <p:slideViewPr>
    <p:cSldViewPr snapToGrid="0">
      <p:cViewPr varScale="1">
        <p:scale>
          <a:sx n="109" d="100"/>
          <a:sy n="109" d="100"/>
        </p:scale>
        <p:origin x="16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65C03-C703-40A0-8DB8-F7ED3307B308}" type="datetimeFigureOut">
              <a:rPr lang="en-PH" smtClean="0"/>
              <a:t>1/15/24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89088" y="1143000"/>
            <a:ext cx="3679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84D86-5717-4E6C-A424-E734D638DA2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89445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Facebook post: https://</a:t>
            </a:r>
            <a:r>
              <a:rPr lang="en-US" dirty="0" err="1"/>
              <a:t>www.facebook.com</a:t>
            </a:r>
            <a:r>
              <a:rPr lang="en-US" dirty="0"/>
              <a:t>/</a:t>
            </a:r>
            <a:r>
              <a:rPr lang="en-US" dirty="0" err="1"/>
              <a:t>UPLBGradSch</a:t>
            </a:r>
            <a:r>
              <a:rPr lang="en-US" dirty="0"/>
              <a:t>/posts/pfbid02fg8rsnEgT9fgFmtdXt4bGTojASNqp53beQuN29cuTLdHwaZf4s9ahsEjioc3kMKol</a:t>
            </a: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685800"/>
            <a:ext cx="4089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8d1752d4cf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g28d1752d4cf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685800"/>
            <a:ext cx="4089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1183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8d1752d4cf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g28d1752d4cf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685800"/>
            <a:ext cx="4089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2679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8d1752d4cf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g28d1752d4cf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685800"/>
            <a:ext cx="4089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0255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8d1752d4cf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g28d1752d4cf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685800"/>
            <a:ext cx="4089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930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323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7195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0168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5810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7035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019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95305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434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07398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5085685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rive.google.com/drive/folders/1hndkQi4QmpUY_uKLaLh987MFYsALIJNl?usp=shari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-47625" y="5551225"/>
            <a:ext cx="7626740" cy="1244142"/>
          </a:xfrm>
          <a:prstGeom prst="rect">
            <a:avLst/>
          </a:prstGeom>
          <a:solidFill>
            <a:srgbClr val="FFB61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 rot="64987">
            <a:off x="-2546571" y="-1688785"/>
            <a:ext cx="3387782" cy="2853918"/>
          </a:xfrm>
          <a:custGeom>
            <a:avLst/>
            <a:gdLst/>
            <a:ahLst/>
            <a:cxnLst/>
            <a:rect l="l" t="t" r="r" b="b"/>
            <a:pathLst>
              <a:path w="6377024" h="5372100" extrusionOk="0">
                <a:moveTo>
                  <a:pt x="4826353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825084" y="5372100"/>
                </a:lnTo>
                <a:lnTo>
                  <a:pt x="4826353" y="5372100"/>
                </a:lnTo>
                <a:lnTo>
                  <a:pt x="6377024" y="2686050"/>
                </a:lnTo>
                <a:lnTo>
                  <a:pt x="4826353" y="0"/>
                </a:lnTo>
                <a:close/>
              </a:path>
            </a:pathLst>
          </a:custGeom>
          <a:solidFill>
            <a:srgbClr val="8D133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 rot="5400000">
            <a:off x="3636566" y="6252644"/>
            <a:ext cx="455984" cy="530985"/>
          </a:xfrm>
          <a:custGeom>
            <a:avLst/>
            <a:gdLst/>
            <a:ahLst/>
            <a:cxnLst/>
            <a:rect l="l" t="t" r="r" b="b"/>
            <a:pathLst>
              <a:path w="455984" h="530985" extrusionOk="0">
                <a:moveTo>
                  <a:pt x="0" y="0"/>
                </a:moveTo>
                <a:lnTo>
                  <a:pt x="455984" y="0"/>
                </a:lnTo>
                <a:lnTo>
                  <a:pt x="455984" y="530986"/>
                </a:lnTo>
                <a:lnTo>
                  <a:pt x="0" y="53098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332100" y="829064"/>
            <a:ext cx="8346175" cy="6457167"/>
          </a:xfrm>
          <a:custGeom>
            <a:avLst/>
            <a:gdLst/>
            <a:ahLst/>
            <a:cxnLst/>
            <a:rect l="l" t="t" r="r" b="b"/>
            <a:pathLst>
              <a:path w="3009375" h="2330844" extrusionOk="0">
                <a:moveTo>
                  <a:pt x="0" y="0"/>
                </a:moveTo>
                <a:lnTo>
                  <a:pt x="3009375" y="0"/>
                </a:lnTo>
                <a:lnTo>
                  <a:pt x="3009375" y="2330844"/>
                </a:lnTo>
                <a:lnTo>
                  <a:pt x="0" y="2330844"/>
                </a:lnTo>
                <a:close/>
              </a:path>
            </a:pathLst>
          </a:custGeom>
          <a:solidFill>
            <a:srgbClr val="FFFFFF"/>
          </a:solidFill>
          <a:ln w="9525" cap="sq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332101" y="749902"/>
            <a:ext cx="2251710" cy="2330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888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608789" y="3068227"/>
            <a:ext cx="7587300" cy="413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Download and install the fonts provided in this folder: </a:t>
            </a:r>
            <a:r>
              <a:rPr kumimoji="0" lang="en-US" sz="1100" b="1" i="1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https://drive.google.com/drive/folders/1hndkQi4QmpUY_uKLaLh987MFYsALIJNl?usp=sharing</a:t>
            </a:r>
            <a:endParaRPr kumimoji="0" sz="11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Download this file and open it in Microsoft PowerPoint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Replace the information such as your Name,</a:t>
            </a:r>
            <a:r>
              <a:rPr kumimoji="0" lang="id-ID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 Program,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 Study Title, Members of the Committee, Date, Time, and Venue. 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Do not change any font, size, or color. Do not add any logo.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If the presentation will be conducted online, include the meeting link (not the meeting ID and password)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Save this file as PDF and submit it via ODSS as an attachment to the 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Application for Final Examination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 (thesis/dissertation presentation) and to the 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Application for Ph.D. by Research Seminar Presentation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.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grpSp>
        <p:nvGrpSpPr>
          <p:cNvPr id="90" name="Google Shape;90;p1"/>
          <p:cNvGrpSpPr/>
          <p:nvPr/>
        </p:nvGrpSpPr>
        <p:grpSpPr>
          <a:xfrm rot="5400000">
            <a:off x="5988695" y="6405569"/>
            <a:ext cx="2251703" cy="4013026"/>
            <a:chOff x="0" y="-57150"/>
            <a:chExt cx="812800" cy="1448583"/>
          </a:xfrm>
        </p:grpSpPr>
        <p:sp>
          <p:nvSpPr>
            <p:cNvPr id="91" name="Google Shape;91;p1"/>
            <p:cNvSpPr/>
            <p:nvPr/>
          </p:nvSpPr>
          <p:spPr>
            <a:xfrm>
              <a:off x="0" y="0"/>
              <a:ext cx="79222" cy="1391433"/>
            </a:xfrm>
            <a:custGeom>
              <a:avLst/>
              <a:gdLst/>
              <a:ahLst/>
              <a:cxnLst/>
              <a:rect l="l" t="t" r="r" b="b"/>
              <a:pathLst>
                <a:path w="79222" h="1391433" extrusionOk="0">
                  <a:moveTo>
                    <a:pt x="0" y="0"/>
                  </a:moveTo>
                  <a:lnTo>
                    <a:pt x="79222" y="0"/>
                  </a:lnTo>
                  <a:lnTo>
                    <a:pt x="79222" y="1391433"/>
                  </a:lnTo>
                  <a:lnTo>
                    <a:pt x="0" y="1391433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"/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3" name="Google Shape;93;p1"/>
          <p:cNvSpPr txBox="1"/>
          <p:nvPr/>
        </p:nvSpPr>
        <p:spPr>
          <a:xfrm>
            <a:off x="1157579" y="960715"/>
            <a:ext cx="66861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599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Guidelines for Master’s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599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Thesis</a:t>
            </a:r>
            <a:r>
              <a:rPr kumimoji="0" lang="id-ID" sz="2599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kumimoji="0" lang="en-US" sz="2599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Announcement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332100" y="1956132"/>
            <a:ext cx="8346300" cy="8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As per the GS Policies, Rules and Regulations Chapter 12, Section 10: “The student shall be given, by his/her Final Examination panel, an oral examination which will be opened to the public. The Graduate School shall publicize the schedule and place of the oral examination.”</a:t>
            </a:r>
            <a:endParaRPr kumimoji="0" sz="13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5154426" y="7127908"/>
            <a:ext cx="1688783" cy="18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222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6" name="Google Shape;96;p1"/>
          <p:cNvGrpSpPr/>
          <p:nvPr/>
        </p:nvGrpSpPr>
        <p:grpSpPr>
          <a:xfrm>
            <a:off x="8678276" y="1412231"/>
            <a:ext cx="2251711" cy="6058424"/>
            <a:chOff x="0" y="-57150"/>
            <a:chExt cx="812800" cy="2186910"/>
          </a:xfrm>
        </p:grpSpPr>
        <p:sp>
          <p:nvSpPr>
            <p:cNvPr id="97" name="Google Shape;97;p1"/>
            <p:cNvSpPr/>
            <p:nvPr/>
          </p:nvSpPr>
          <p:spPr>
            <a:xfrm>
              <a:off x="0" y="0"/>
              <a:ext cx="102692" cy="2129760"/>
            </a:xfrm>
            <a:custGeom>
              <a:avLst/>
              <a:gdLst/>
              <a:ahLst/>
              <a:cxnLst/>
              <a:rect l="l" t="t" r="r" b="b"/>
              <a:pathLst>
                <a:path w="102692" h="2129760" extrusionOk="0">
                  <a:moveTo>
                    <a:pt x="0" y="0"/>
                  </a:moveTo>
                  <a:lnTo>
                    <a:pt x="102692" y="0"/>
                  </a:lnTo>
                  <a:lnTo>
                    <a:pt x="102692" y="2129760"/>
                  </a:lnTo>
                  <a:lnTo>
                    <a:pt x="0" y="2129760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1"/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g28d1752d4cf_0_40"/>
          <p:cNvGrpSpPr>
            <a:grpSpLocks noGrp="1" noUngrp="1" noRot="1" noMove="1" noResize="1"/>
          </p:cNvGrpSpPr>
          <p:nvPr/>
        </p:nvGrpSpPr>
        <p:grpSpPr>
          <a:xfrm>
            <a:off x="0" y="-79163"/>
            <a:ext cx="8951844" cy="7584827"/>
            <a:chOff x="0" y="-28575"/>
            <a:chExt cx="3231946" cy="2737908"/>
          </a:xfrm>
        </p:grpSpPr>
        <p:sp>
          <p:nvSpPr>
            <p:cNvPr id="104" name="Google Shape;104;g28d1752d4cf_0_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3231946" cy="2709333"/>
            </a:xfrm>
            <a:custGeom>
              <a:avLst/>
              <a:gdLst/>
              <a:ahLst/>
              <a:cxnLst/>
              <a:rect l="l" t="t" r="r" b="b"/>
              <a:pathLst>
                <a:path w="3231946" h="2709333" extrusionOk="0">
                  <a:moveTo>
                    <a:pt x="0" y="0"/>
                  </a:moveTo>
                  <a:lnTo>
                    <a:pt x="3231946" y="0"/>
                  </a:lnTo>
                  <a:lnTo>
                    <a:pt x="3231946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FFB61C">
                <a:alpha val="15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g28d1752d4cf_0_40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28575"/>
              <a:ext cx="812700" cy="84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6" name="Google Shape;106;g28d1752d4cf_0_40"/>
          <p:cNvSpPr>
            <a:spLocks noGrp="1" noRot="1" noMove="1" noResize="1" noEditPoints="1" noAdjustHandles="1" noChangeArrowheads="1" noChangeShapeType="1"/>
          </p:cNvSpPr>
          <p:nvPr/>
        </p:nvSpPr>
        <p:spPr>
          <a:xfrm rot="64855">
            <a:off x="-2529301" y="-1646950"/>
            <a:ext cx="3380424" cy="2847720"/>
          </a:xfrm>
          <a:custGeom>
            <a:avLst/>
            <a:gdLst/>
            <a:ahLst/>
            <a:cxnLst/>
            <a:rect l="l" t="t" r="r" b="b"/>
            <a:pathLst>
              <a:path w="6377024" h="5372100" extrusionOk="0">
                <a:moveTo>
                  <a:pt x="4826353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825084" y="5372100"/>
                </a:lnTo>
                <a:lnTo>
                  <a:pt x="4826353" y="5372100"/>
                </a:lnTo>
                <a:lnTo>
                  <a:pt x="6377024" y="2686050"/>
                </a:lnTo>
                <a:lnTo>
                  <a:pt x="4826353" y="0"/>
                </a:lnTo>
                <a:close/>
              </a:path>
            </a:pathLst>
          </a:custGeom>
          <a:solidFill>
            <a:srgbClr val="FFB61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g28d1752d4cf_0_40"/>
          <p:cNvSpPr txBox="1"/>
          <p:nvPr/>
        </p:nvSpPr>
        <p:spPr>
          <a:xfrm>
            <a:off x="48975" y="2354150"/>
            <a:ext cx="9066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In defense of her/his Master's Thesis entitled</a:t>
            </a:r>
            <a:endParaRPr kumimoji="0" sz="17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3" name="Google Shape;113;g28d1752d4cf_0_40"/>
          <p:cNvSpPr txBox="1"/>
          <p:nvPr/>
        </p:nvSpPr>
        <p:spPr>
          <a:xfrm>
            <a:off x="-36825" y="2876026"/>
            <a:ext cx="9066600" cy="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Title of Thesis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4" name="Google Shape;114;g28d1752d4cf_0_40"/>
          <p:cNvSpPr txBox="1"/>
          <p:nvPr/>
        </p:nvSpPr>
        <p:spPr>
          <a:xfrm>
            <a:off x="219075" y="4453925"/>
            <a:ext cx="8688000" cy="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Date | Time | Venue (or link if online)</a:t>
            </a:r>
            <a:endParaRPr kumimoji="0" sz="17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7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5" name="Google Shape;115;g28d1752d4cf_0_40"/>
          <p:cNvSpPr txBox="1"/>
          <p:nvPr/>
        </p:nvSpPr>
        <p:spPr>
          <a:xfrm>
            <a:off x="194634" y="5734050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6" name="Google Shape;116;g28d1752d4cf_0_40"/>
          <p:cNvSpPr txBox="1"/>
          <p:nvPr/>
        </p:nvSpPr>
        <p:spPr>
          <a:xfrm>
            <a:off x="-1990725" y="6395975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8" name="Google Shape;118;g28d1752d4cf_0_40"/>
          <p:cNvSpPr txBox="1"/>
          <p:nvPr/>
        </p:nvSpPr>
        <p:spPr>
          <a:xfrm>
            <a:off x="2276209" y="6395975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9" name="Google Shape;119;g28d1752d4cf_0_40"/>
          <p:cNvSpPr txBox="1"/>
          <p:nvPr/>
        </p:nvSpPr>
        <p:spPr>
          <a:xfrm>
            <a:off x="66675" y="3730750"/>
            <a:ext cx="8953500" cy="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for the degree of Master of Science in Program</a:t>
            </a:r>
            <a:endParaRPr kumimoji="0" sz="17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0" name="Google Shape;120;g28d1752d4cf_0_4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9525" y="5566344"/>
            <a:ext cx="316500" cy="1230600"/>
          </a:xfrm>
          <a:prstGeom prst="rect">
            <a:avLst/>
          </a:prstGeom>
          <a:solidFill>
            <a:srgbClr val="8D143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1" name="Google Shape;121;g28d1752d4cf_0_40"/>
          <p:cNvGrpSpPr>
            <a:grpSpLocks noGrp="1" noUngrp="1" noRot="1" noMove="1" noResize="1"/>
          </p:cNvGrpSpPr>
          <p:nvPr/>
        </p:nvGrpSpPr>
        <p:grpSpPr>
          <a:xfrm rot="5400000">
            <a:off x="5988842" y="6405438"/>
            <a:ext cx="2251423" cy="4013009"/>
            <a:chOff x="0" y="-57150"/>
            <a:chExt cx="812700" cy="1448583"/>
          </a:xfrm>
        </p:grpSpPr>
        <p:sp>
          <p:nvSpPr>
            <p:cNvPr id="122" name="Google Shape;122;g28d1752d4cf_0_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9222" cy="1391433"/>
            </a:xfrm>
            <a:custGeom>
              <a:avLst/>
              <a:gdLst/>
              <a:ahLst/>
              <a:cxnLst/>
              <a:rect l="l" t="t" r="r" b="b"/>
              <a:pathLst>
                <a:path w="79222" h="1391433" extrusionOk="0">
                  <a:moveTo>
                    <a:pt x="0" y="0"/>
                  </a:moveTo>
                  <a:lnTo>
                    <a:pt x="79222" y="0"/>
                  </a:lnTo>
                  <a:lnTo>
                    <a:pt x="79222" y="1391433"/>
                  </a:lnTo>
                  <a:lnTo>
                    <a:pt x="0" y="1391433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g28d1752d4cf_0_40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700" cy="87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4" name="Google Shape;124;g28d1752d4cf_0_40"/>
          <p:cNvGrpSpPr>
            <a:grpSpLocks noGrp="1" noUngrp="1" noRot="1" noMove="1" noResize="1"/>
          </p:cNvGrpSpPr>
          <p:nvPr/>
        </p:nvGrpSpPr>
        <p:grpSpPr>
          <a:xfrm>
            <a:off x="8678276" y="1412231"/>
            <a:ext cx="2251423" cy="6058397"/>
            <a:chOff x="0" y="-57150"/>
            <a:chExt cx="812700" cy="2186910"/>
          </a:xfrm>
        </p:grpSpPr>
        <p:sp>
          <p:nvSpPr>
            <p:cNvPr id="125" name="Google Shape;125;g28d1752d4cf_0_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02692" cy="2129760"/>
            </a:xfrm>
            <a:custGeom>
              <a:avLst/>
              <a:gdLst/>
              <a:ahLst/>
              <a:cxnLst/>
              <a:rect l="l" t="t" r="r" b="b"/>
              <a:pathLst>
                <a:path w="102692" h="2129760" extrusionOk="0">
                  <a:moveTo>
                    <a:pt x="0" y="0"/>
                  </a:moveTo>
                  <a:lnTo>
                    <a:pt x="102692" y="0"/>
                  </a:lnTo>
                  <a:lnTo>
                    <a:pt x="102692" y="2129760"/>
                  </a:lnTo>
                  <a:lnTo>
                    <a:pt x="0" y="2129760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g28d1752d4cf_0_40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700" cy="87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8" name="Google Shape;128;g28d1752d4cf_0_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04510" y="5998500"/>
            <a:ext cx="35385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Chair, Guidance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29" name="Google Shape;129;g28d1752d4cf_0_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276" y="6660400"/>
            <a:ext cx="34443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Member, Guidance Committee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31" name="Google Shape;131;g28d1752d4cf_0_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74968" y="6660400"/>
            <a:ext cx="4761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Member, Guidance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" name="Google Shape;139;p3">
            <a:extLst>
              <a:ext uri="{FF2B5EF4-FFF2-40B4-BE49-F238E27FC236}">
                <a16:creationId xmlns:a16="http://schemas.microsoft.com/office/drawing/2014/main" id="{E44BCE29-9DCB-A01E-0140-CB2EF8FA019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97694" y="125104"/>
            <a:ext cx="1270137" cy="1175073"/>
          </a:xfrm>
          <a:custGeom>
            <a:avLst/>
            <a:gdLst/>
            <a:ahLst/>
            <a:cxnLst/>
            <a:rect l="l" t="t" r="r" b="b"/>
            <a:pathLst>
              <a:path w="1270137" h="1175073" extrusionOk="0">
                <a:moveTo>
                  <a:pt x="0" y="0"/>
                </a:moveTo>
                <a:lnTo>
                  <a:pt x="1270137" y="0"/>
                </a:lnTo>
                <a:lnTo>
                  <a:pt x="1270137" y="1175073"/>
                </a:lnTo>
                <a:lnTo>
                  <a:pt x="0" y="11750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40;p3">
            <a:extLst>
              <a:ext uri="{FF2B5EF4-FFF2-40B4-BE49-F238E27FC236}">
                <a16:creationId xmlns:a16="http://schemas.microsoft.com/office/drawing/2014/main" id="{C1390B13-7344-E551-8E34-0120E7B93D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769073" y="136287"/>
            <a:ext cx="1163890" cy="1163890"/>
          </a:xfrm>
          <a:custGeom>
            <a:avLst/>
            <a:gdLst/>
            <a:ahLst/>
            <a:cxnLst/>
            <a:rect l="l" t="t" r="r" b="b"/>
            <a:pathLst>
              <a:path w="1163890" h="1163890" extrusionOk="0">
                <a:moveTo>
                  <a:pt x="0" y="0"/>
                </a:moveTo>
                <a:lnTo>
                  <a:pt x="1163890" y="0"/>
                </a:lnTo>
                <a:lnTo>
                  <a:pt x="1163890" y="1163890"/>
                </a:lnTo>
                <a:lnTo>
                  <a:pt x="0" y="116389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66;p3">
            <a:extLst>
              <a:ext uri="{FF2B5EF4-FFF2-40B4-BE49-F238E27FC236}">
                <a16:creationId xmlns:a16="http://schemas.microsoft.com/office/drawing/2014/main" id="{400AFEE7-7D7A-A1A7-707F-234D0A45458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84275" y="387922"/>
            <a:ext cx="3376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ANNOUNCEMENT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9" name="Google Shape;151;p3">
            <a:extLst>
              <a:ext uri="{FF2B5EF4-FFF2-40B4-BE49-F238E27FC236}">
                <a16:creationId xmlns:a16="http://schemas.microsoft.com/office/drawing/2014/main" id="{11957A69-C9EA-AD53-0DCA-D3ECC66C280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81555" y="977550"/>
            <a:ext cx="31668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FINAL EXAMINATION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" name="Google Shape;152;p3">
            <a:extLst>
              <a:ext uri="{FF2B5EF4-FFF2-40B4-BE49-F238E27FC236}">
                <a16:creationId xmlns:a16="http://schemas.microsoft.com/office/drawing/2014/main" id="{28F3F1CA-C41C-53CE-2992-8D75E248D1E0}"/>
              </a:ext>
            </a:extLst>
          </p:cNvPr>
          <p:cNvSpPr txBox="1"/>
          <p:nvPr/>
        </p:nvSpPr>
        <p:spPr>
          <a:xfrm>
            <a:off x="4221900" y="1409870"/>
            <a:ext cx="5097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of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3" name="Google Shape;153;p3">
            <a:extLst>
              <a:ext uri="{FF2B5EF4-FFF2-40B4-BE49-F238E27FC236}">
                <a16:creationId xmlns:a16="http://schemas.microsoft.com/office/drawing/2014/main" id="{0617F0B9-6EBD-FF8C-051D-4F7141B4B66F}"/>
              </a:ext>
            </a:extLst>
          </p:cNvPr>
          <p:cNvSpPr txBox="1"/>
          <p:nvPr/>
        </p:nvSpPr>
        <p:spPr>
          <a:xfrm>
            <a:off x="29775" y="1817586"/>
            <a:ext cx="9066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STUDENT NAME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</p:spTree>
    <p:extLst>
      <p:ext uri="{BB962C8B-B14F-4D97-AF65-F5344CB8AC3E}">
        <p14:creationId xmlns:p14="http://schemas.microsoft.com/office/powerpoint/2010/main" val="68387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g28d1752d4cf_0_40"/>
          <p:cNvGrpSpPr>
            <a:grpSpLocks noGrp="1" noUngrp="1" noRot="1" noMove="1" noResize="1"/>
          </p:cNvGrpSpPr>
          <p:nvPr/>
        </p:nvGrpSpPr>
        <p:grpSpPr>
          <a:xfrm>
            <a:off x="0" y="-79163"/>
            <a:ext cx="8951844" cy="7584827"/>
            <a:chOff x="0" y="-28575"/>
            <a:chExt cx="3231946" cy="2737908"/>
          </a:xfrm>
        </p:grpSpPr>
        <p:sp>
          <p:nvSpPr>
            <p:cNvPr id="104" name="Google Shape;104;g28d1752d4cf_0_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3231946" cy="2709333"/>
            </a:xfrm>
            <a:custGeom>
              <a:avLst/>
              <a:gdLst/>
              <a:ahLst/>
              <a:cxnLst/>
              <a:rect l="l" t="t" r="r" b="b"/>
              <a:pathLst>
                <a:path w="3231946" h="2709333" extrusionOk="0">
                  <a:moveTo>
                    <a:pt x="0" y="0"/>
                  </a:moveTo>
                  <a:lnTo>
                    <a:pt x="3231946" y="0"/>
                  </a:lnTo>
                  <a:lnTo>
                    <a:pt x="3231946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FFB61C">
                <a:alpha val="15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g28d1752d4cf_0_40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28575"/>
              <a:ext cx="812700" cy="84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6" name="Google Shape;106;g28d1752d4cf_0_40"/>
          <p:cNvSpPr>
            <a:spLocks noGrp="1" noRot="1" noMove="1" noResize="1" noEditPoints="1" noAdjustHandles="1" noChangeArrowheads="1" noChangeShapeType="1"/>
          </p:cNvSpPr>
          <p:nvPr/>
        </p:nvSpPr>
        <p:spPr>
          <a:xfrm rot="64855">
            <a:off x="-2529301" y="-1646950"/>
            <a:ext cx="3380424" cy="2847720"/>
          </a:xfrm>
          <a:custGeom>
            <a:avLst/>
            <a:gdLst/>
            <a:ahLst/>
            <a:cxnLst/>
            <a:rect l="l" t="t" r="r" b="b"/>
            <a:pathLst>
              <a:path w="6377024" h="5372100" extrusionOk="0">
                <a:moveTo>
                  <a:pt x="4826353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825084" y="5372100"/>
                </a:lnTo>
                <a:lnTo>
                  <a:pt x="4826353" y="5372100"/>
                </a:lnTo>
                <a:lnTo>
                  <a:pt x="6377024" y="2686050"/>
                </a:lnTo>
                <a:lnTo>
                  <a:pt x="4826353" y="0"/>
                </a:lnTo>
                <a:close/>
              </a:path>
            </a:pathLst>
          </a:custGeom>
          <a:solidFill>
            <a:srgbClr val="FFB61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g28d1752d4cf_0_40"/>
          <p:cNvSpPr txBox="1"/>
          <p:nvPr/>
        </p:nvSpPr>
        <p:spPr>
          <a:xfrm>
            <a:off x="48975" y="2354150"/>
            <a:ext cx="9066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In defense of her/his Master's Thesis entitled</a:t>
            </a:r>
            <a:endParaRPr kumimoji="0" sz="17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3" name="Google Shape;113;g28d1752d4cf_0_40"/>
          <p:cNvSpPr txBox="1"/>
          <p:nvPr/>
        </p:nvSpPr>
        <p:spPr>
          <a:xfrm>
            <a:off x="-36825" y="2876026"/>
            <a:ext cx="9066600" cy="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Title of Thesis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4" name="Google Shape;114;g28d1752d4cf_0_40"/>
          <p:cNvSpPr txBox="1"/>
          <p:nvPr/>
        </p:nvSpPr>
        <p:spPr>
          <a:xfrm>
            <a:off x="219075" y="4453925"/>
            <a:ext cx="8688000" cy="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Date | Time | Venue (or link if online)</a:t>
            </a:r>
            <a:endParaRPr kumimoji="0" sz="17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7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5" name="Google Shape;115;g28d1752d4cf_0_40"/>
          <p:cNvSpPr txBox="1"/>
          <p:nvPr/>
        </p:nvSpPr>
        <p:spPr>
          <a:xfrm>
            <a:off x="194634" y="5734050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6" name="Google Shape;116;g28d1752d4cf_0_40"/>
          <p:cNvSpPr txBox="1"/>
          <p:nvPr/>
        </p:nvSpPr>
        <p:spPr>
          <a:xfrm>
            <a:off x="-1990725" y="6395975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8" name="Google Shape;118;g28d1752d4cf_0_40"/>
          <p:cNvSpPr txBox="1"/>
          <p:nvPr/>
        </p:nvSpPr>
        <p:spPr>
          <a:xfrm>
            <a:off x="2276209" y="6395975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9" name="Google Shape;119;g28d1752d4cf_0_40"/>
          <p:cNvSpPr txBox="1"/>
          <p:nvPr/>
        </p:nvSpPr>
        <p:spPr>
          <a:xfrm>
            <a:off x="66675" y="3730750"/>
            <a:ext cx="8953500" cy="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for the degree of Master of Science in Program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 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0" name="Google Shape;120;g28d1752d4cf_0_4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9525" y="5566344"/>
            <a:ext cx="316500" cy="1230600"/>
          </a:xfrm>
          <a:prstGeom prst="rect">
            <a:avLst/>
          </a:prstGeom>
          <a:solidFill>
            <a:srgbClr val="8D143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1" name="Google Shape;121;g28d1752d4cf_0_40"/>
          <p:cNvGrpSpPr>
            <a:grpSpLocks noGrp="1" noUngrp="1" noRot="1" noMove="1" noResize="1"/>
          </p:cNvGrpSpPr>
          <p:nvPr/>
        </p:nvGrpSpPr>
        <p:grpSpPr>
          <a:xfrm rot="5400000">
            <a:off x="5988842" y="6405438"/>
            <a:ext cx="2251423" cy="4013009"/>
            <a:chOff x="0" y="-57150"/>
            <a:chExt cx="812700" cy="1448583"/>
          </a:xfrm>
        </p:grpSpPr>
        <p:sp>
          <p:nvSpPr>
            <p:cNvPr id="122" name="Google Shape;122;g28d1752d4cf_0_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9222" cy="1391433"/>
            </a:xfrm>
            <a:custGeom>
              <a:avLst/>
              <a:gdLst/>
              <a:ahLst/>
              <a:cxnLst/>
              <a:rect l="l" t="t" r="r" b="b"/>
              <a:pathLst>
                <a:path w="79222" h="1391433" extrusionOk="0">
                  <a:moveTo>
                    <a:pt x="0" y="0"/>
                  </a:moveTo>
                  <a:lnTo>
                    <a:pt x="79222" y="0"/>
                  </a:lnTo>
                  <a:lnTo>
                    <a:pt x="79222" y="1391433"/>
                  </a:lnTo>
                  <a:lnTo>
                    <a:pt x="0" y="1391433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g28d1752d4cf_0_40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700" cy="87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4" name="Google Shape;124;g28d1752d4cf_0_40"/>
          <p:cNvGrpSpPr>
            <a:grpSpLocks noGrp="1" noUngrp="1" noRot="1" noMove="1" noResize="1"/>
          </p:cNvGrpSpPr>
          <p:nvPr/>
        </p:nvGrpSpPr>
        <p:grpSpPr>
          <a:xfrm>
            <a:off x="8678276" y="1412231"/>
            <a:ext cx="2251423" cy="6058397"/>
            <a:chOff x="0" y="-57150"/>
            <a:chExt cx="812700" cy="2186910"/>
          </a:xfrm>
        </p:grpSpPr>
        <p:sp>
          <p:nvSpPr>
            <p:cNvPr id="125" name="Google Shape;125;g28d1752d4cf_0_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02692" cy="2129760"/>
            </a:xfrm>
            <a:custGeom>
              <a:avLst/>
              <a:gdLst/>
              <a:ahLst/>
              <a:cxnLst/>
              <a:rect l="l" t="t" r="r" b="b"/>
              <a:pathLst>
                <a:path w="102692" h="2129760" extrusionOk="0">
                  <a:moveTo>
                    <a:pt x="0" y="0"/>
                  </a:moveTo>
                  <a:lnTo>
                    <a:pt x="102692" y="0"/>
                  </a:lnTo>
                  <a:lnTo>
                    <a:pt x="102692" y="2129760"/>
                  </a:lnTo>
                  <a:lnTo>
                    <a:pt x="0" y="2129760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g28d1752d4cf_0_40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700" cy="87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8" name="Google Shape;128;g28d1752d4cf_0_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04510" y="5998500"/>
            <a:ext cx="35385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Chair, Guidance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29" name="Google Shape;129;g28d1752d4cf_0_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276" y="6660400"/>
            <a:ext cx="3444300" cy="366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Co-Chair, Guidance Committee</a:t>
            </a:r>
          </a:p>
        </p:txBody>
      </p:sp>
      <p:sp>
        <p:nvSpPr>
          <p:cNvPr id="131" name="Google Shape;131;g28d1752d4cf_0_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74968" y="6660400"/>
            <a:ext cx="4761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Member, Guidance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" name="Google Shape;139;p3">
            <a:extLst>
              <a:ext uri="{FF2B5EF4-FFF2-40B4-BE49-F238E27FC236}">
                <a16:creationId xmlns:a16="http://schemas.microsoft.com/office/drawing/2014/main" id="{E44BCE29-9DCB-A01E-0140-CB2EF8FA019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97694" y="125104"/>
            <a:ext cx="1270137" cy="1175073"/>
          </a:xfrm>
          <a:custGeom>
            <a:avLst/>
            <a:gdLst/>
            <a:ahLst/>
            <a:cxnLst/>
            <a:rect l="l" t="t" r="r" b="b"/>
            <a:pathLst>
              <a:path w="1270137" h="1175073" extrusionOk="0">
                <a:moveTo>
                  <a:pt x="0" y="0"/>
                </a:moveTo>
                <a:lnTo>
                  <a:pt x="1270137" y="0"/>
                </a:lnTo>
                <a:lnTo>
                  <a:pt x="1270137" y="1175073"/>
                </a:lnTo>
                <a:lnTo>
                  <a:pt x="0" y="11750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40;p3">
            <a:extLst>
              <a:ext uri="{FF2B5EF4-FFF2-40B4-BE49-F238E27FC236}">
                <a16:creationId xmlns:a16="http://schemas.microsoft.com/office/drawing/2014/main" id="{C1390B13-7344-E551-8E34-0120E7B93D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769073" y="136287"/>
            <a:ext cx="1163890" cy="1163890"/>
          </a:xfrm>
          <a:custGeom>
            <a:avLst/>
            <a:gdLst/>
            <a:ahLst/>
            <a:cxnLst/>
            <a:rect l="l" t="t" r="r" b="b"/>
            <a:pathLst>
              <a:path w="1163890" h="1163890" extrusionOk="0">
                <a:moveTo>
                  <a:pt x="0" y="0"/>
                </a:moveTo>
                <a:lnTo>
                  <a:pt x="1163890" y="0"/>
                </a:lnTo>
                <a:lnTo>
                  <a:pt x="1163890" y="1163890"/>
                </a:lnTo>
                <a:lnTo>
                  <a:pt x="0" y="116389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66;p3">
            <a:extLst>
              <a:ext uri="{FF2B5EF4-FFF2-40B4-BE49-F238E27FC236}">
                <a16:creationId xmlns:a16="http://schemas.microsoft.com/office/drawing/2014/main" id="{400AFEE7-7D7A-A1A7-707F-234D0A45458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84275" y="387922"/>
            <a:ext cx="3376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ANNOUNCEMENT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9" name="Google Shape;151;p3">
            <a:extLst>
              <a:ext uri="{FF2B5EF4-FFF2-40B4-BE49-F238E27FC236}">
                <a16:creationId xmlns:a16="http://schemas.microsoft.com/office/drawing/2014/main" id="{11957A69-C9EA-AD53-0DCA-D3ECC66C280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81555" y="977550"/>
            <a:ext cx="31668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FINAL EXAMINATION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" name="Google Shape;152;p3">
            <a:extLst>
              <a:ext uri="{FF2B5EF4-FFF2-40B4-BE49-F238E27FC236}">
                <a16:creationId xmlns:a16="http://schemas.microsoft.com/office/drawing/2014/main" id="{28F3F1CA-C41C-53CE-2992-8D75E248D1E0}"/>
              </a:ext>
            </a:extLst>
          </p:cNvPr>
          <p:cNvSpPr txBox="1"/>
          <p:nvPr/>
        </p:nvSpPr>
        <p:spPr>
          <a:xfrm>
            <a:off x="4221900" y="1409870"/>
            <a:ext cx="5097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of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3" name="Google Shape;153;p3">
            <a:extLst>
              <a:ext uri="{FF2B5EF4-FFF2-40B4-BE49-F238E27FC236}">
                <a16:creationId xmlns:a16="http://schemas.microsoft.com/office/drawing/2014/main" id="{0617F0B9-6EBD-FF8C-051D-4F7141B4B66F}"/>
              </a:ext>
            </a:extLst>
          </p:cNvPr>
          <p:cNvSpPr txBox="1"/>
          <p:nvPr/>
        </p:nvSpPr>
        <p:spPr>
          <a:xfrm>
            <a:off x="29775" y="1817586"/>
            <a:ext cx="9066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STUDENT NAME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</p:spTree>
    <p:extLst>
      <p:ext uri="{BB962C8B-B14F-4D97-AF65-F5344CB8AC3E}">
        <p14:creationId xmlns:p14="http://schemas.microsoft.com/office/powerpoint/2010/main" val="3265919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g28d1752d4cf_0_40"/>
          <p:cNvGrpSpPr>
            <a:grpSpLocks noGrp="1" noUngrp="1" noRot="1" noMove="1" noResize="1"/>
          </p:cNvGrpSpPr>
          <p:nvPr/>
        </p:nvGrpSpPr>
        <p:grpSpPr>
          <a:xfrm>
            <a:off x="0" y="-79163"/>
            <a:ext cx="8951844" cy="7584827"/>
            <a:chOff x="0" y="-28575"/>
            <a:chExt cx="3231946" cy="2737908"/>
          </a:xfrm>
        </p:grpSpPr>
        <p:sp>
          <p:nvSpPr>
            <p:cNvPr id="104" name="Google Shape;104;g28d1752d4cf_0_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3231946" cy="2709333"/>
            </a:xfrm>
            <a:custGeom>
              <a:avLst/>
              <a:gdLst/>
              <a:ahLst/>
              <a:cxnLst/>
              <a:rect l="l" t="t" r="r" b="b"/>
              <a:pathLst>
                <a:path w="3231946" h="2709333" extrusionOk="0">
                  <a:moveTo>
                    <a:pt x="0" y="0"/>
                  </a:moveTo>
                  <a:lnTo>
                    <a:pt x="3231946" y="0"/>
                  </a:lnTo>
                  <a:lnTo>
                    <a:pt x="3231946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FFB61C">
                <a:alpha val="15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g28d1752d4cf_0_40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28575"/>
              <a:ext cx="812700" cy="84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6" name="Google Shape;106;g28d1752d4cf_0_40"/>
          <p:cNvSpPr>
            <a:spLocks noGrp="1" noRot="1" noMove="1" noResize="1" noEditPoints="1" noAdjustHandles="1" noChangeArrowheads="1" noChangeShapeType="1"/>
          </p:cNvSpPr>
          <p:nvPr/>
        </p:nvSpPr>
        <p:spPr>
          <a:xfrm rot="64855">
            <a:off x="-2529301" y="-1646950"/>
            <a:ext cx="3380424" cy="2847720"/>
          </a:xfrm>
          <a:custGeom>
            <a:avLst/>
            <a:gdLst/>
            <a:ahLst/>
            <a:cxnLst/>
            <a:rect l="l" t="t" r="r" b="b"/>
            <a:pathLst>
              <a:path w="6377024" h="5372100" extrusionOk="0">
                <a:moveTo>
                  <a:pt x="4826353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825084" y="5372100"/>
                </a:lnTo>
                <a:lnTo>
                  <a:pt x="4826353" y="5372100"/>
                </a:lnTo>
                <a:lnTo>
                  <a:pt x="6377024" y="2686050"/>
                </a:lnTo>
                <a:lnTo>
                  <a:pt x="4826353" y="0"/>
                </a:lnTo>
                <a:close/>
              </a:path>
            </a:pathLst>
          </a:custGeom>
          <a:solidFill>
            <a:srgbClr val="FFB61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g28d1752d4cf_0_40"/>
          <p:cNvSpPr txBox="1"/>
          <p:nvPr/>
        </p:nvSpPr>
        <p:spPr>
          <a:xfrm>
            <a:off x="48975" y="2354150"/>
            <a:ext cx="9066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In defense of her/his Master's Thesis entitled</a:t>
            </a:r>
            <a:endParaRPr kumimoji="0" sz="17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3" name="Google Shape;113;g28d1752d4cf_0_40"/>
          <p:cNvSpPr txBox="1"/>
          <p:nvPr/>
        </p:nvSpPr>
        <p:spPr>
          <a:xfrm>
            <a:off x="-36825" y="2876026"/>
            <a:ext cx="9066600" cy="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Title of Thesis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4" name="Google Shape;114;g28d1752d4cf_0_40"/>
          <p:cNvSpPr txBox="1"/>
          <p:nvPr/>
        </p:nvSpPr>
        <p:spPr>
          <a:xfrm>
            <a:off x="219075" y="4453925"/>
            <a:ext cx="8688000" cy="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Date | Time | Venue (or link if online)</a:t>
            </a:r>
            <a:endParaRPr kumimoji="0" sz="17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7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5" name="Google Shape;115;g28d1752d4cf_0_40"/>
          <p:cNvSpPr txBox="1"/>
          <p:nvPr/>
        </p:nvSpPr>
        <p:spPr>
          <a:xfrm>
            <a:off x="-2033550" y="5734050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6" name="Google Shape;116;g28d1752d4cf_0_40"/>
          <p:cNvSpPr txBox="1"/>
          <p:nvPr/>
        </p:nvSpPr>
        <p:spPr>
          <a:xfrm>
            <a:off x="-1990725" y="6395975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7" name="Google Shape;117;g28d1752d4cf_0_40"/>
          <p:cNvSpPr txBox="1"/>
          <p:nvPr/>
        </p:nvSpPr>
        <p:spPr>
          <a:xfrm>
            <a:off x="2276602" y="5734050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8" name="Google Shape;118;g28d1752d4cf_0_40"/>
          <p:cNvSpPr txBox="1"/>
          <p:nvPr/>
        </p:nvSpPr>
        <p:spPr>
          <a:xfrm>
            <a:off x="2276209" y="6395975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9" name="Google Shape;119;g28d1752d4cf_0_40"/>
          <p:cNvSpPr txBox="1"/>
          <p:nvPr/>
        </p:nvSpPr>
        <p:spPr>
          <a:xfrm>
            <a:off x="66675" y="3730750"/>
            <a:ext cx="8953500" cy="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for the degree of Master of Science in Program</a:t>
            </a:r>
            <a:endParaRPr kumimoji="0" sz="17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0" name="Google Shape;120;g28d1752d4cf_0_4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9525" y="5566344"/>
            <a:ext cx="316500" cy="1230600"/>
          </a:xfrm>
          <a:prstGeom prst="rect">
            <a:avLst/>
          </a:prstGeom>
          <a:solidFill>
            <a:srgbClr val="8D143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1" name="Google Shape;121;g28d1752d4cf_0_40"/>
          <p:cNvGrpSpPr>
            <a:grpSpLocks noGrp="1" noUngrp="1" noRot="1" noMove="1" noResize="1"/>
          </p:cNvGrpSpPr>
          <p:nvPr/>
        </p:nvGrpSpPr>
        <p:grpSpPr>
          <a:xfrm rot="5400000">
            <a:off x="5988842" y="6405438"/>
            <a:ext cx="2251423" cy="4013009"/>
            <a:chOff x="0" y="-57150"/>
            <a:chExt cx="812700" cy="1448583"/>
          </a:xfrm>
        </p:grpSpPr>
        <p:sp>
          <p:nvSpPr>
            <p:cNvPr id="122" name="Google Shape;122;g28d1752d4cf_0_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9222" cy="1391433"/>
            </a:xfrm>
            <a:custGeom>
              <a:avLst/>
              <a:gdLst/>
              <a:ahLst/>
              <a:cxnLst/>
              <a:rect l="l" t="t" r="r" b="b"/>
              <a:pathLst>
                <a:path w="79222" h="1391433" extrusionOk="0">
                  <a:moveTo>
                    <a:pt x="0" y="0"/>
                  </a:moveTo>
                  <a:lnTo>
                    <a:pt x="79222" y="0"/>
                  </a:lnTo>
                  <a:lnTo>
                    <a:pt x="79222" y="1391433"/>
                  </a:lnTo>
                  <a:lnTo>
                    <a:pt x="0" y="1391433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g28d1752d4cf_0_40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700" cy="87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4" name="Google Shape;124;g28d1752d4cf_0_40"/>
          <p:cNvGrpSpPr>
            <a:grpSpLocks noGrp="1" noUngrp="1" noRot="1" noMove="1" noResize="1"/>
          </p:cNvGrpSpPr>
          <p:nvPr/>
        </p:nvGrpSpPr>
        <p:grpSpPr>
          <a:xfrm>
            <a:off x="8678276" y="1412231"/>
            <a:ext cx="2251423" cy="6058397"/>
            <a:chOff x="0" y="-57150"/>
            <a:chExt cx="812700" cy="2186910"/>
          </a:xfrm>
        </p:grpSpPr>
        <p:sp>
          <p:nvSpPr>
            <p:cNvPr id="125" name="Google Shape;125;g28d1752d4cf_0_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02692" cy="2129760"/>
            </a:xfrm>
            <a:custGeom>
              <a:avLst/>
              <a:gdLst/>
              <a:ahLst/>
              <a:cxnLst/>
              <a:rect l="l" t="t" r="r" b="b"/>
              <a:pathLst>
                <a:path w="102692" h="2129760" extrusionOk="0">
                  <a:moveTo>
                    <a:pt x="0" y="0"/>
                  </a:moveTo>
                  <a:lnTo>
                    <a:pt x="102692" y="0"/>
                  </a:lnTo>
                  <a:lnTo>
                    <a:pt x="102692" y="2129760"/>
                  </a:lnTo>
                  <a:lnTo>
                    <a:pt x="0" y="2129760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g28d1752d4cf_0_40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700" cy="87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8" name="Google Shape;128;g28d1752d4cf_0_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76326" y="5998500"/>
            <a:ext cx="35385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Chair, Guidance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29" name="Google Shape;129;g28d1752d4cf_0_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276" y="6660400"/>
            <a:ext cx="34443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Member, Guidance Committee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30" name="Google Shape;130;g28d1752d4cf_0_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76372" y="5998500"/>
            <a:ext cx="5687100" cy="366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Member, Guidance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31" name="Google Shape;131;g28d1752d4cf_0_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59357" y="6660400"/>
            <a:ext cx="4761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Member, Guidance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" name="Google Shape;139;p3">
            <a:extLst>
              <a:ext uri="{FF2B5EF4-FFF2-40B4-BE49-F238E27FC236}">
                <a16:creationId xmlns:a16="http://schemas.microsoft.com/office/drawing/2014/main" id="{E44BCE29-9DCB-A01E-0140-CB2EF8FA019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97694" y="125104"/>
            <a:ext cx="1270137" cy="1175073"/>
          </a:xfrm>
          <a:custGeom>
            <a:avLst/>
            <a:gdLst/>
            <a:ahLst/>
            <a:cxnLst/>
            <a:rect l="l" t="t" r="r" b="b"/>
            <a:pathLst>
              <a:path w="1270137" h="1175073" extrusionOk="0">
                <a:moveTo>
                  <a:pt x="0" y="0"/>
                </a:moveTo>
                <a:lnTo>
                  <a:pt x="1270137" y="0"/>
                </a:lnTo>
                <a:lnTo>
                  <a:pt x="1270137" y="1175073"/>
                </a:lnTo>
                <a:lnTo>
                  <a:pt x="0" y="11750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40;p3">
            <a:extLst>
              <a:ext uri="{FF2B5EF4-FFF2-40B4-BE49-F238E27FC236}">
                <a16:creationId xmlns:a16="http://schemas.microsoft.com/office/drawing/2014/main" id="{C1390B13-7344-E551-8E34-0120E7B93D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769073" y="136287"/>
            <a:ext cx="1163890" cy="1163890"/>
          </a:xfrm>
          <a:custGeom>
            <a:avLst/>
            <a:gdLst/>
            <a:ahLst/>
            <a:cxnLst/>
            <a:rect l="l" t="t" r="r" b="b"/>
            <a:pathLst>
              <a:path w="1163890" h="1163890" extrusionOk="0">
                <a:moveTo>
                  <a:pt x="0" y="0"/>
                </a:moveTo>
                <a:lnTo>
                  <a:pt x="1163890" y="0"/>
                </a:lnTo>
                <a:lnTo>
                  <a:pt x="1163890" y="1163890"/>
                </a:lnTo>
                <a:lnTo>
                  <a:pt x="0" y="116389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66;p3">
            <a:extLst>
              <a:ext uri="{FF2B5EF4-FFF2-40B4-BE49-F238E27FC236}">
                <a16:creationId xmlns:a16="http://schemas.microsoft.com/office/drawing/2014/main" id="{400AFEE7-7D7A-A1A7-707F-234D0A45458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84275" y="387922"/>
            <a:ext cx="3376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ANNOUNCEMENT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9" name="Google Shape;151;p3">
            <a:extLst>
              <a:ext uri="{FF2B5EF4-FFF2-40B4-BE49-F238E27FC236}">
                <a16:creationId xmlns:a16="http://schemas.microsoft.com/office/drawing/2014/main" id="{11957A69-C9EA-AD53-0DCA-D3ECC66C2808}"/>
              </a:ext>
            </a:extLst>
          </p:cNvPr>
          <p:cNvSpPr txBox="1"/>
          <p:nvPr/>
        </p:nvSpPr>
        <p:spPr>
          <a:xfrm>
            <a:off x="2981555" y="977550"/>
            <a:ext cx="31668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FINAL EXAMINATION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" name="Google Shape;152;p3">
            <a:extLst>
              <a:ext uri="{FF2B5EF4-FFF2-40B4-BE49-F238E27FC236}">
                <a16:creationId xmlns:a16="http://schemas.microsoft.com/office/drawing/2014/main" id="{28F3F1CA-C41C-53CE-2992-8D75E248D1E0}"/>
              </a:ext>
            </a:extLst>
          </p:cNvPr>
          <p:cNvSpPr txBox="1"/>
          <p:nvPr/>
        </p:nvSpPr>
        <p:spPr>
          <a:xfrm>
            <a:off x="4221900" y="1409870"/>
            <a:ext cx="5097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of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3" name="Google Shape;153;p3">
            <a:extLst>
              <a:ext uri="{FF2B5EF4-FFF2-40B4-BE49-F238E27FC236}">
                <a16:creationId xmlns:a16="http://schemas.microsoft.com/office/drawing/2014/main" id="{0617F0B9-6EBD-FF8C-051D-4F7141B4B66F}"/>
              </a:ext>
            </a:extLst>
          </p:cNvPr>
          <p:cNvSpPr txBox="1"/>
          <p:nvPr/>
        </p:nvSpPr>
        <p:spPr>
          <a:xfrm>
            <a:off x="29775" y="1817586"/>
            <a:ext cx="9066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STUDENT NAME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</p:spTree>
    <p:extLst>
      <p:ext uri="{BB962C8B-B14F-4D97-AF65-F5344CB8AC3E}">
        <p14:creationId xmlns:p14="http://schemas.microsoft.com/office/powerpoint/2010/main" val="2006573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g28d1752d4cf_0_40"/>
          <p:cNvGrpSpPr>
            <a:grpSpLocks noGrp="1" noUngrp="1" noRot="1" noMove="1" noResize="1"/>
          </p:cNvGrpSpPr>
          <p:nvPr/>
        </p:nvGrpSpPr>
        <p:grpSpPr>
          <a:xfrm>
            <a:off x="0" y="-79163"/>
            <a:ext cx="8951844" cy="7584827"/>
            <a:chOff x="0" y="-28575"/>
            <a:chExt cx="3231946" cy="2737908"/>
          </a:xfrm>
        </p:grpSpPr>
        <p:sp>
          <p:nvSpPr>
            <p:cNvPr id="104" name="Google Shape;104;g28d1752d4cf_0_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3231946" cy="2709333"/>
            </a:xfrm>
            <a:custGeom>
              <a:avLst/>
              <a:gdLst/>
              <a:ahLst/>
              <a:cxnLst/>
              <a:rect l="l" t="t" r="r" b="b"/>
              <a:pathLst>
                <a:path w="3231946" h="2709333" extrusionOk="0">
                  <a:moveTo>
                    <a:pt x="0" y="0"/>
                  </a:moveTo>
                  <a:lnTo>
                    <a:pt x="3231946" y="0"/>
                  </a:lnTo>
                  <a:lnTo>
                    <a:pt x="3231946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FFB61C">
                <a:alpha val="15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g28d1752d4cf_0_40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28575"/>
              <a:ext cx="812700" cy="84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6" name="Google Shape;106;g28d1752d4cf_0_40"/>
          <p:cNvSpPr>
            <a:spLocks noGrp="1" noRot="1" noMove="1" noResize="1" noEditPoints="1" noAdjustHandles="1" noChangeArrowheads="1" noChangeShapeType="1"/>
          </p:cNvSpPr>
          <p:nvPr/>
        </p:nvSpPr>
        <p:spPr>
          <a:xfrm rot="64855">
            <a:off x="-2529301" y="-1646950"/>
            <a:ext cx="3380424" cy="2847720"/>
          </a:xfrm>
          <a:custGeom>
            <a:avLst/>
            <a:gdLst/>
            <a:ahLst/>
            <a:cxnLst/>
            <a:rect l="l" t="t" r="r" b="b"/>
            <a:pathLst>
              <a:path w="6377024" h="5372100" extrusionOk="0">
                <a:moveTo>
                  <a:pt x="4826353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825084" y="5372100"/>
                </a:lnTo>
                <a:lnTo>
                  <a:pt x="4826353" y="5372100"/>
                </a:lnTo>
                <a:lnTo>
                  <a:pt x="6377024" y="2686050"/>
                </a:lnTo>
                <a:lnTo>
                  <a:pt x="4826353" y="0"/>
                </a:lnTo>
                <a:close/>
              </a:path>
            </a:pathLst>
          </a:custGeom>
          <a:solidFill>
            <a:srgbClr val="FFB61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g28d1752d4cf_0_40"/>
          <p:cNvSpPr txBox="1"/>
          <p:nvPr/>
        </p:nvSpPr>
        <p:spPr>
          <a:xfrm>
            <a:off x="48975" y="2354150"/>
            <a:ext cx="9066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In defense of her/his Master's Thesis entitled</a:t>
            </a:r>
            <a:endParaRPr kumimoji="0" sz="17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3" name="Google Shape;113;g28d1752d4cf_0_40"/>
          <p:cNvSpPr txBox="1"/>
          <p:nvPr/>
        </p:nvSpPr>
        <p:spPr>
          <a:xfrm>
            <a:off x="-36825" y="2876026"/>
            <a:ext cx="9066600" cy="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Title of Thesis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4" name="Google Shape;114;g28d1752d4cf_0_40"/>
          <p:cNvSpPr txBox="1"/>
          <p:nvPr/>
        </p:nvSpPr>
        <p:spPr>
          <a:xfrm>
            <a:off x="219075" y="4453925"/>
            <a:ext cx="8688000" cy="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Date | Time | Venue (or link if online)</a:t>
            </a:r>
            <a:endParaRPr kumimoji="0" sz="17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7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5" name="Google Shape;115;g28d1752d4cf_0_40"/>
          <p:cNvSpPr txBox="1"/>
          <p:nvPr/>
        </p:nvSpPr>
        <p:spPr>
          <a:xfrm>
            <a:off x="-2033550" y="5734050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6" name="Google Shape;116;g28d1752d4cf_0_40"/>
          <p:cNvSpPr txBox="1"/>
          <p:nvPr/>
        </p:nvSpPr>
        <p:spPr>
          <a:xfrm>
            <a:off x="-1990725" y="6395975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7" name="Google Shape;117;g28d1752d4cf_0_40"/>
          <p:cNvSpPr txBox="1"/>
          <p:nvPr/>
        </p:nvSpPr>
        <p:spPr>
          <a:xfrm>
            <a:off x="2276602" y="5734050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8" name="Google Shape;118;g28d1752d4cf_0_40"/>
          <p:cNvSpPr txBox="1"/>
          <p:nvPr/>
        </p:nvSpPr>
        <p:spPr>
          <a:xfrm>
            <a:off x="2276209" y="6395975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9" name="Google Shape;119;g28d1752d4cf_0_40"/>
          <p:cNvSpPr txBox="1"/>
          <p:nvPr/>
        </p:nvSpPr>
        <p:spPr>
          <a:xfrm>
            <a:off x="66675" y="3730750"/>
            <a:ext cx="8953500" cy="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for the degree of Master of Science in Program</a:t>
            </a:r>
            <a:endParaRPr kumimoji="0" sz="17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0" name="Google Shape;120;g28d1752d4cf_0_4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9525" y="5566344"/>
            <a:ext cx="316500" cy="1230600"/>
          </a:xfrm>
          <a:prstGeom prst="rect">
            <a:avLst/>
          </a:prstGeom>
          <a:solidFill>
            <a:srgbClr val="8D143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1" name="Google Shape;121;g28d1752d4cf_0_40"/>
          <p:cNvGrpSpPr>
            <a:grpSpLocks noGrp="1" noUngrp="1" noRot="1" noMove="1" noResize="1"/>
          </p:cNvGrpSpPr>
          <p:nvPr/>
        </p:nvGrpSpPr>
        <p:grpSpPr>
          <a:xfrm rot="5400000">
            <a:off x="5988842" y="6405438"/>
            <a:ext cx="2251423" cy="4013009"/>
            <a:chOff x="0" y="-57150"/>
            <a:chExt cx="812700" cy="1448583"/>
          </a:xfrm>
        </p:grpSpPr>
        <p:sp>
          <p:nvSpPr>
            <p:cNvPr id="122" name="Google Shape;122;g28d1752d4cf_0_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9222" cy="1391433"/>
            </a:xfrm>
            <a:custGeom>
              <a:avLst/>
              <a:gdLst/>
              <a:ahLst/>
              <a:cxnLst/>
              <a:rect l="l" t="t" r="r" b="b"/>
              <a:pathLst>
                <a:path w="79222" h="1391433" extrusionOk="0">
                  <a:moveTo>
                    <a:pt x="0" y="0"/>
                  </a:moveTo>
                  <a:lnTo>
                    <a:pt x="79222" y="0"/>
                  </a:lnTo>
                  <a:lnTo>
                    <a:pt x="79222" y="1391433"/>
                  </a:lnTo>
                  <a:lnTo>
                    <a:pt x="0" y="1391433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g28d1752d4cf_0_40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700" cy="87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4" name="Google Shape;124;g28d1752d4cf_0_40"/>
          <p:cNvGrpSpPr>
            <a:grpSpLocks noGrp="1" noUngrp="1" noRot="1" noMove="1" noResize="1"/>
          </p:cNvGrpSpPr>
          <p:nvPr/>
        </p:nvGrpSpPr>
        <p:grpSpPr>
          <a:xfrm>
            <a:off x="8678276" y="1412231"/>
            <a:ext cx="2251423" cy="6058397"/>
            <a:chOff x="0" y="-57150"/>
            <a:chExt cx="812700" cy="2186910"/>
          </a:xfrm>
        </p:grpSpPr>
        <p:sp>
          <p:nvSpPr>
            <p:cNvPr id="125" name="Google Shape;125;g28d1752d4cf_0_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02692" cy="2129760"/>
            </a:xfrm>
            <a:custGeom>
              <a:avLst/>
              <a:gdLst/>
              <a:ahLst/>
              <a:cxnLst/>
              <a:rect l="l" t="t" r="r" b="b"/>
              <a:pathLst>
                <a:path w="102692" h="2129760" extrusionOk="0">
                  <a:moveTo>
                    <a:pt x="0" y="0"/>
                  </a:moveTo>
                  <a:lnTo>
                    <a:pt x="102692" y="0"/>
                  </a:lnTo>
                  <a:lnTo>
                    <a:pt x="102692" y="2129760"/>
                  </a:lnTo>
                  <a:lnTo>
                    <a:pt x="0" y="2129760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g28d1752d4cf_0_40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700" cy="87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8" name="Google Shape;128;g28d1752d4cf_0_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76326" y="5998500"/>
            <a:ext cx="35385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Chair, Guidance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29" name="Google Shape;129;g28d1752d4cf_0_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276" y="6660400"/>
            <a:ext cx="34443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Member, Guidance Committee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30" name="Google Shape;130;g28d1752d4cf_0_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76372" y="5998500"/>
            <a:ext cx="5687100" cy="366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Co-Chair, Guidance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31" name="Google Shape;131;g28d1752d4cf_0_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59358" y="6660400"/>
            <a:ext cx="4761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Member, Guidance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" name="Google Shape;139;p3">
            <a:extLst>
              <a:ext uri="{FF2B5EF4-FFF2-40B4-BE49-F238E27FC236}">
                <a16:creationId xmlns:a16="http://schemas.microsoft.com/office/drawing/2014/main" id="{E44BCE29-9DCB-A01E-0140-CB2EF8FA019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97694" y="125104"/>
            <a:ext cx="1270137" cy="1175073"/>
          </a:xfrm>
          <a:custGeom>
            <a:avLst/>
            <a:gdLst/>
            <a:ahLst/>
            <a:cxnLst/>
            <a:rect l="l" t="t" r="r" b="b"/>
            <a:pathLst>
              <a:path w="1270137" h="1175073" extrusionOk="0">
                <a:moveTo>
                  <a:pt x="0" y="0"/>
                </a:moveTo>
                <a:lnTo>
                  <a:pt x="1270137" y="0"/>
                </a:lnTo>
                <a:lnTo>
                  <a:pt x="1270137" y="1175073"/>
                </a:lnTo>
                <a:lnTo>
                  <a:pt x="0" y="11750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40;p3">
            <a:extLst>
              <a:ext uri="{FF2B5EF4-FFF2-40B4-BE49-F238E27FC236}">
                <a16:creationId xmlns:a16="http://schemas.microsoft.com/office/drawing/2014/main" id="{C1390B13-7344-E551-8E34-0120E7B93D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769073" y="136287"/>
            <a:ext cx="1163890" cy="1163890"/>
          </a:xfrm>
          <a:custGeom>
            <a:avLst/>
            <a:gdLst/>
            <a:ahLst/>
            <a:cxnLst/>
            <a:rect l="l" t="t" r="r" b="b"/>
            <a:pathLst>
              <a:path w="1163890" h="1163890" extrusionOk="0">
                <a:moveTo>
                  <a:pt x="0" y="0"/>
                </a:moveTo>
                <a:lnTo>
                  <a:pt x="1163890" y="0"/>
                </a:lnTo>
                <a:lnTo>
                  <a:pt x="1163890" y="1163890"/>
                </a:lnTo>
                <a:lnTo>
                  <a:pt x="0" y="116389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66;p3">
            <a:extLst>
              <a:ext uri="{FF2B5EF4-FFF2-40B4-BE49-F238E27FC236}">
                <a16:creationId xmlns:a16="http://schemas.microsoft.com/office/drawing/2014/main" id="{400AFEE7-7D7A-A1A7-707F-234D0A45458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84275" y="387922"/>
            <a:ext cx="3376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ANNOUNCEMENT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9" name="Google Shape;151;p3">
            <a:extLst>
              <a:ext uri="{FF2B5EF4-FFF2-40B4-BE49-F238E27FC236}">
                <a16:creationId xmlns:a16="http://schemas.microsoft.com/office/drawing/2014/main" id="{11957A69-C9EA-AD53-0DCA-D3ECC66C280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81555" y="977550"/>
            <a:ext cx="31668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FINAL EXAMINATION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" name="Google Shape;152;p3">
            <a:extLst>
              <a:ext uri="{FF2B5EF4-FFF2-40B4-BE49-F238E27FC236}">
                <a16:creationId xmlns:a16="http://schemas.microsoft.com/office/drawing/2014/main" id="{28F3F1CA-C41C-53CE-2992-8D75E248D1E0}"/>
              </a:ext>
            </a:extLst>
          </p:cNvPr>
          <p:cNvSpPr txBox="1"/>
          <p:nvPr/>
        </p:nvSpPr>
        <p:spPr>
          <a:xfrm>
            <a:off x="4221900" y="1409870"/>
            <a:ext cx="5097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of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3" name="Google Shape;153;p3">
            <a:extLst>
              <a:ext uri="{FF2B5EF4-FFF2-40B4-BE49-F238E27FC236}">
                <a16:creationId xmlns:a16="http://schemas.microsoft.com/office/drawing/2014/main" id="{0617F0B9-6EBD-FF8C-051D-4F7141B4B66F}"/>
              </a:ext>
            </a:extLst>
          </p:cNvPr>
          <p:cNvSpPr txBox="1"/>
          <p:nvPr/>
        </p:nvSpPr>
        <p:spPr>
          <a:xfrm>
            <a:off x="29775" y="1817586"/>
            <a:ext cx="9066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STUDENT NAME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48</TotalTime>
  <Words>441</Words>
  <Application>Microsoft Macintosh PowerPoint</Application>
  <PresentationFormat>Custom</PresentationFormat>
  <Paragraphs>74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Avenir</vt:lpstr>
      <vt:lpstr>Calibri</vt:lpstr>
      <vt:lpstr>Palatino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FSCC Terminal 3</dc:creator>
  <cp:lastModifiedBy>Gabriel John  L. De Leon</cp:lastModifiedBy>
  <cp:revision>17</cp:revision>
  <dcterms:created xsi:type="dcterms:W3CDTF">2023-10-17T02:26:34Z</dcterms:created>
  <dcterms:modified xsi:type="dcterms:W3CDTF">2024-01-15T04:16:07Z</dcterms:modified>
</cp:coreProperties>
</file>