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60" r:id="rId3"/>
    <p:sldId id="261" r:id="rId4"/>
  </p:sldIdLst>
  <p:sldSz cx="89535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lines" id="{CD062D34-2D3F-4451-A4C8-E84E447A3262}">
          <p14:sldIdLst>
            <p14:sldId id="257"/>
          </p14:sldIdLst>
        </p14:section>
        <p14:section name="Ph.D. by Research Final Exam" id="{3747F639-7613-439F-9FB5-8437F124462D}">
          <p14:sldIdLst>
            <p14:sldId id="260"/>
          </p14:sldIdLst>
        </p14:section>
        <p14:section name="Ph.D. by Research Graduate Research seminar" id="{7B2F0E60-1463-44AD-8495-57941E0777AB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65C03-C703-40A0-8DB8-F7ED3307B308}" type="datetimeFigureOut">
              <a:rPr lang="en-PH" smtClean="0"/>
              <a:t>1/15/24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89088" y="1143000"/>
            <a:ext cx="3679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84D86-5717-4E6C-A424-E734D638DA21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8944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685800"/>
            <a:ext cx="4089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706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930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323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195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168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581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035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019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95305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43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739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085685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drive/folders/1hndkQi4QmpUY_uKLaLh987MFYsALIJNl?usp=shar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47625" y="5551225"/>
            <a:ext cx="7626740" cy="1244142"/>
          </a:xfrm>
          <a:prstGeom prst="rect">
            <a:avLst/>
          </a:prstGeom>
          <a:solidFill>
            <a:srgbClr val="FFB61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46571" y="-1688785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D133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 rot="5400000">
            <a:off x="3636566" y="6252644"/>
            <a:ext cx="455984" cy="530985"/>
          </a:xfrm>
          <a:custGeom>
            <a:avLst/>
            <a:gdLst/>
            <a:ahLst/>
            <a:cxnLst/>
            <a:rect l="l" t="t" r="r" b="b"/>
            <a:pathLst>
              <a:path w="455984" h="530985" extrusionOk="0">
                <a:moveTo>
                  <a:pt x="0" y="0"/>
                </a:moveTo>
                <a:lnTo>
                  <a:pt x="455984" y="0"/>
                </a:lnTo>
                <a:lnTo>
                  <a:pt x="455984" y="530986"/>
                </a:lnTo>
                <a:lnTo>
                  <a:pt x="0" y="53098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332100" y="829064"/>
            <a:ext cx="8346175" cy="6457167"/>
          </a:xfrm>
          <a:custGeom>
            <a:avLst/>
            <a:gdLst/>
            <a:ahLst/>
            <a:cxnLst/>
            <a:rect l="l" t="t" r="r" b="b"/>
            <a:pathLst>
              <a:path w="3009375" h="2330844" extrusionOk="0">
                <a:moveTo>
                  <a:pt x="0" y="0"/>
                </a:moveTo>
                <a:lnTo>
                  <a:pt x="3009375" y="0"/>
                </a:lnTo>
                <a:lnTo>
                  <a:pt x="3009375" y="2330844"/>
                </a:lnTo>
                <a:lnTo>
                  <a:pt x="0" y="2330844"/>
                </a:lnTo>
                <a:close/>
              </a:path>
            </a:pathLst>
          </a:custGeom>
          <a:solidFill>
            <a:srgbClr val="FFFFFF"/>
          </a:solidFill>
          <a:ln w="9525" cap="sq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332101" y="749902"/>
            <a:ext cx="2251710" cy="2330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888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608789" y="3068227"/>
            <a:ext cx="7587300" cy="413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and install the fonts provided in this folder: </a:t>
            </a:r>
            <a:r>
              <a:rPr kumimoji="0" lang="en-US" sz="1100" b="1" i="1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https://drive.google.com/drive/folders/1hndkQi4QmpUY_uKLaLh987MFYsALIJNl?usp=sharing</a:t>
            </a:r>
            <a:endParaRPr kumimoji="0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Download this file and open it in Microsoft PowerPoint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Replace the information such as your Name, Program, Study Title, Members of the Committee, Date, Time, and Venue. </a:t>
            </a: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Do not change any font, size, or color. Do not add any logo.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If the presentation will be conducted online, include the meeting link (not the meeting ID and password)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560634" marR="0" lvl="1" indent="-330200" algn="l" defTabSz="914400" rtl="0" eaLnBrk="1" fontAlgn="auto" latinLnBrk="0" hangingPunct="1">
              <a:lnSpc>
                <a:spcPct val="1568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venir"/>
              <a:buAutoNum type="arabicPeriod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Save this file </a:t>
            </a: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as PDF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and submit it via ODSS as an attachment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Final Examination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 (thesis/dissertation presentation) and to the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Application for Ph.D. by Research Seminar Presentation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90" name="Google Shape;90;p1"/>
          <p:cNvGrpSpPr>
            <a:grpSpLocks noGrp="1" noUngrp="1" noRot="1" noMove="1" noResize="1"/>
          </p:cNvGrpSpPr>
          <p:nvPr/>
        </p:nvGrpSpPr>
        <p:grpSpPr>
          <a:xfrm rot="5400000">
            <a:off x="5979459" y="6405569"/>
            <a:ext cx="2251703" cy="4013026"/>
            <a:chOff x="0" y="-57150"/>
            <a:chExt cx="812800" cy="1448583"/>
          </a:xfrm>
        </p:grpSpPr>
        <p:sp>
          <p:nvSpPr>
            <p:cNvPr id="91" name="Google Shape;91;p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3" name="Google Shape;93;p1"/>
          <p:cNvSpPr txBox="1"/>
          <p:nvPr/>
        </p:nvSpPr>
        <p:spPr>
          <a:xfrm>
            <a:off x="1157579" y="960715"/>
            <a:ext cx="66861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Guidelines for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kumimoji="0" lang="id-ID" sz="14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Seminar </a:t>
            </a:r>
            <a:endParaRPr lang="en-US" sz="2599" b="1" kern="0" dirty="0">
              <a:solidFill>
                <a:srgbClr val="8D1436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599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Presentation Announcement</a:t>
            </a:r>
            <a:endParaRPr kumimoji="0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331975" y="1954475"/>
            <a:ext cx="8346300" cy="8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As per the GS Policies, Rules and Regulations Chapter 12, Section 10: “The student shall be given, by his/her Final Examination panel, an oral examination which will be opened to the public. The Graduate School shall publicize the schedule and place of the oral examination.”</a:t>
            </a:r>
            <a:endParaRPr kumimoji="0" sz="13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5154426" y="7127908"/>
            <a:ext cx="1688783" cy="18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22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"/>
          <p:cNvGrpSpPr>
            <a:grpSpLocks noGrp="1" noUngrp="1" noRot="1" noMove="1" noResize="1"/>
          </p:cNvGrpSpPr>
          <p:nvPr/>
        </p:nvGrpSpPr>
        <p:grpSpPr>
          <a:xfrm>
            <a:off x="8678275" y="1447276"/>
            <a:ext cx="2251711" cy="6058424"/>
            <a:chOff x="0" y="-57150"/>
            <a:chExt cx="812800" cy="2186910"/>
          </a:xfrm>
        </p:grpSpPr>
        <p:sp>
          <p:nvSpPr>
            <p:cNvPr id="97" name="Google Shape;97;p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oogle Shape;171;p4"/>
          <p:cNvGrpSpPr/>
          <p:nvPr/>
        </p:nvGrpSpPr>
        <p:grpSpPr>
          <a:xfrm>
            <a:off x="641815" y="77613"/>
            <a:ext cx="2307422" cy="2410034"/>
            <a:chOff x="0" y="-57150"/>
            <a:chExt cx="832910" cy="869950"/>
          </a:xfrm>
        </p:grpSpPr>
        <p:sp>
          <p:nvSpPr>
            <p:cNvPr id="172" name="Google Shape;172;p4"/>
            <p:cNvSpPr/>
            <p:nvPr/>
          </p:nvSpPr>
          <p:spPr>
            <a:xfrm>
              <a:off x="0" y="0"/>
              <a:ext cx="832910" cy="490154"/>
            </a:xfrm>
            <a:custGeom>
              <a:avLst/>
              <a:gdLst/>
              <a:ahLst/>
              <a:cxnLst/>
              <a:rect l="l" t="t" r="r" b="b"/>
              <a:pathLst>
                <a:path w="832910" h="490154" extrusionOk="0">
                  <a:moveTo>
                    <a:pt x="0" y="0"/>
                  </a:moveTo>
                  <a:lnTo>
                    <a:pt x="832910" y="0"/>
                  </a:lnTo>
                  <a:lnTo>
                    <a:pt x="832910" y="490154"/>
                  </a:lnTo>
                  <a:lnTo>
                    <a:pt x="0" y="4901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4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4" name="Google Shape;174;p4"/>
          <p:cNvGrpSpPr/>
          <p:nvPr/>
        </p:nvGrpSpPr>
        <p:grpSpPr>
          <a:xfrm>
            <a:off x="-3305824" y="25"/>
            <a:ext cx="12288374" cy="7505665"/>
            <a:chOff x="0" y="-1076440"/>
            <a:chExt cx="4471915" cy="2709333"/>
          </a:xfrm>
        </p:grpSpPr>
        <p:sp>
          <p:nvSpPr>
            <p:cNvPr id="175" name="Google Shape;175;p4"/>
            <p:cNvSpPr/>
            <p:nvPr/>
          </p:nvSpPr>
          <p:spPr>
            <a:xfrm>
              <a:off x="1199570" y="-1076440"/>
              <a:ext cx="3272345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808080">
                <a:alpha val="15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4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1" name="Google Shape;181;p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2" name="Google Shape;182;p4"/>
          <p:cNvGrpSpPr>
            <a:grpSpLocks noGrp="1" noUngrp="1" noRot="1" noMove="1" noResize="1"/>
          </p:cNvGrpSpPr>
          <p:nvPr/>
        </p:nvGrpSpPr>
        <p:grpSpPr>
          <a:xfrm rot="5400000">
            <a:off x="6007743" y="6405569"/>
            <a:ext cx="2251703" cy="4013026"/>
            <a:chOff x="0" y="-57150"/>
            <a:chExt cx="812800" cy="1448583"/>
          </a:xfrm>
        </p:grpSpPr>
        <p:sp>
          <p:nvSpPr>
            <p:cNvPr id="183" name="Google Shape;183;p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4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4"/>
          <p:cNvGrpSpPr>
            <a:grpSpLocks noGrp="1" noUngrp="1" noRot="1" noMove="1" noResize="1"/>
          </p:cNvGrpSpPr>
          <p:nvPr/>
        </p:nvGrpSpPr>
        <p:grpSpPr>
          <a:xfrm>
            <a:off x="8697324" y="1412231"/>
            <a:ext cx="2251711" cy="6058424"/>
            <a:chOff x="0" y="-57150"/>
            <a:chExt cx="812800" cy="2186910"/>
          </a:xfrm>
        </p:grpSpPr>
        <p:sp>
          <p:nvSpPr>
            <p:cNvPr id="186" name="Google Shape;186;p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4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8" name="Google Shape;188;p4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29416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4"/>
          <p:cNvSpPr txBox="1"/>
          <p:nvPr/>
        </p:nvSpPr>
        <p:spPr>
          <a:xfrm>
            <a:off x="-9526" y="3631211"/>
            <a:ext cx="8953500" cy="732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for the degree of Doctor of Philosophy by Research in Program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1" name="Google Shape;191;p4"/>
          <p:cNvSpPr txBox="1"/>
          <p:nvPr/>
        </p:nvSpPr>
        <p:spPr>
          <a:xfrm>
            <a:off x="132520" y="4370069"/>
            <a:ext cx="86880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Date | Time | Venue (or link if online)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2" name="Google Shape;192;p4"/>
          <p:cNvSpPr txBox="1"/>
          <p:nvPr/>
        </p:nvSpPr>
        <p:spPr>
          <a:xfrm>
            <a:off x="166971" y="4990022"/>
            <a:ext cx="86880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3" name="Google Shape;193;p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6101" y="5336579"/>
            <a:ext cx="8671593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 panose="020B0503020203020204" pitchFamily="34" charset="0"/>
                <a:ea typeface="Avenir"/>
                <a:cs typeface="Avenir"/>
                <a:sym typeface="Avenir"/>
              </a:rPr>
              <a:t>Chair,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 panose="020B0503020203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94" name="Google Shape;194;p4"/>
          <p:cNvSpPr txBox="1"/>
          <p:nvPr/>
        </p:nvSpPr>
        <p:spPr>
          <a:xfrm>
            <a:off x="-2033550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5" name="Google Shape;195;p4"/>
          <p:cNvSpPr txBox="1"/>
          <p:nvPr/>
        </p:nvSpPr>
        <p:spPr>
          <a:xfrm>
            <a:off x="-1990725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6" name="Google Shape;196;p4"/>
          <p:cNvSpPr txBox="1"/>
          <p:nvPr/>
        </p:nvSpPr>
        <p:spPr>
          <a:xfrm>
            <a:off x="2276602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7" name="Google Shape;197;p4"/>
          <p:cNvSpPr txBox="1"/>
          <p:nvPr/>
        </p:nvSpPr>
        <p:spPr>
          <a:xfrm>
            <a:off x="2276209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8" name="Google Shape;198;p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326" y="5998500"/>
            <a:ext cx="35385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Co-Chair,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9" name="Google Shape;199;p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276" y="6660400"/>
            <a:ext cx="34443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0" name="Google Shape;200;p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6372" y="5998500"/>
            <a:ext cx="56871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" name="Google Shape;139;p3">
            <a:extLst>
              <a:ext uri="{FF2B5EF4-FFF2-40B4-BE49-F238E27FC236}">
                <a16:creationId xmlns:a16="http://schemas.microsoft.com/office/drawing/2014/main" id="{060A9B7A-9D13-62D5-429C-C494206714FC}"/>
              </a:ext>
            </a:extLst>
          </p:cNvPr>
          <p:cNvSpPr/>
          <p:nvPr/>
        </p:nvSpPr>
        <p:spPr>
          <a:xfrm>
            <a:off x="597694" y="125104"/>
            <a:ext cx="1270137" cy="1175073"/>
          </a:xfrm>
          <a:custGeom>
            <a:avLst/>
            <a:gdLst/>
            <a:ahLst/>
            <a:cxnLst/>
            <a:rect l="l" t="t" r="r" b="b"/>
            <a:pathLst>
              <a:path w="1270137" h="1175073" extrusionOk="0">
                <a:moveTo>
                  <a:pt x="0" y="0"/>
                </a:moveTo>
                <a:lnTo>
                  <a:pt x="1270137" y="0"/>
                </a:lnTo>
                <a:lnTo>
                  <a:pt x="1270137" y="1175073"/>
                </a:lnTo>
                <a:lnTo>
                  <a:pt x="0" y="11750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40;p3">
            <a:extLst>
              <a:ext uri="{FF2B5EF4-FFF2-40B4-BE49-F238E27FC236}">
                <a16:creationId xmlns:a16="http://schemas.microsoft.com/office/drawing/2014/main" id="{B05EC37E-792D-33A5-882E-C1DAA3DC6A38}"/>
              </a:ext>
            </a:extLst>
          </p:cNvPr>
          <p:cNvSpPr/>
          <p:nvPr/>
        </p:nvSpPr>
        <p:spPr>
          <a:xfrm>
            <a:off x="1769073" y="136287"/>
            <a:ext cx="1163890" cy="1163890"/>
          </a:xfrm>
          <a:custGeom>
            <a:avLst/>
            <a:gdLst/>
            <a:ahLst/>
            <a:cxnLst/>
            <a:rect l="l" t="t" r="r" b="b"/>
            <a:pathLst>
              <a:path w="1163890" h="1163890" extrusionOk="0">
                <a:moveTo>
                  <a:pt x="0" y="0"/>
                </a:moveTo>
                <a:lnTo>
                  <a:pt x="1163890" y="0"/>
                </a:lnTo>
                <a:lnTo>
                  <a:pt x="1163890" y="1163890"/>
                </a:lnTo>
                <a:lnTo>
                  <a:pt x="0" y="11638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66;p3">
            <a:extLst>
              <a:ext uri="{FF2B5EF4-FFF2-40B4-BE49-F238E27FC236}">
                <a16:creationId xmlns:a16="http://schemas.microsoft.com/office/drawing/2014/main" id="{ED3E8A6E-3EF4-1607-3DA3-3E4E75824D27}"/>
              </a:ext>
            </a:extLst>
          </p:cNvPr>
          <p:cNvSpPr txBox="1"/>
          <p:nvPr/>
        </p:nvSpPr>
        <p:spPr>
          <a:xfrm>
            <a:off x="2778823" y="402886"/>
            <a:ext cx="337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5" name="Google Shape;201;p4">
            <a:extLst>
              <a:ext uri="{FF2B5EF4-FFF2-40B4-BE49-F238E27FC236}">
                <a16:creationId xmlns:a16="http://schemas.microsoft.com/office/drawing/2014/main" id="{0ABB92BF-E5F9-A24B-DC37-9EACAE40D0B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48848" y="6660400"/>
            <a:ext cx="476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" name="Google Shape;151;p3">
            <a:extLst>
              <a:ext uri="{FF2B5EF4-FFF2-40B4-BE49-F238E27FC236}">
                <a16:creationId xmlns:a16="http://schemas.microsoft.com/office/drawing/2014/main" id="{22D74AE1-5418-F6C9-59B0-4BA8776084A7}"/>
              </a:ext>
            </a:extLst>
          </p:cNvPr>
          <p:cNvSpPr txBox="1"/>
          <p:nvPr/>
        </p:nvSpPr>
        <p:spPr>
          <a:xfrm>
            <a:off x="2981555" y="977550"/>
            <a:ext cx="31668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FINAL EXAMINATION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" name="Google Shape;152;p3">
            <a:extLst>
              <a:ext uri="{FF2B5EF4-FFF2-40B4-BE49-F238E27FC236}">
                <a16:creationId xmlns:a16="http://schemas.microsoft.com/office/drawing/2014/main" id="{537C4B40-E692-7DDE-D234-1A2D7FC9D80E}"/>
              </a:ext>
            </a:extLst>
          </p:cNvPr>
          <p:cNvSpPr txBox="1"/>
          <p:nvPr/>
        </p:nvSpPr>
        <p:spPr>
          <a:xfrm>
            <a:off x="4221900" y="1409870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" name="Google Shape;153;p3">
            <a:extLst>
              <a:ext uri="{FF2B5EF4-FFF2-40B4-BE49-F238E27FC236}">
                <a16:creationId xmlns:a16="http://schemas.microsoft.com/office/drawing/2014/main" id="{E3B88D75-6B14-E087-7FDB-A6D3F99FD1FD}"/>
              </a:ext>
            </a:extLst>
          </p:cNvPr>
          <p:cNvSpPr txBox="1"/>
          <p:nvPr/>
        </p:nvSpPr>
        <p:spPr>
          <a:xfrm>
            <a:off x="29775" y="1817586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STUDENT 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" name="Google Shape;154;p3">
            <a:extLst>
              <a:ext uri="{FF2B5EF4-FFF2-40B4-BE49-F238E27FC236}">
                <a16:creationId xmlns:a16="http://schemas.microsoft.com/office/drawing/2014/main" id="{62F4DAAC-6762-A4B5-8605-46B2057C0EEB}"/>
              </a:ext>
            </a:extLst>
          </p:cNvPr>
          <p:cNvSpPr txBox="1"/>
          <p:nvPr/>
        </p:nvSpPr>
        <p:spPr>
          <a:xfrm>
            <a:off x="-56550" y="2333940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In defense of her/his Dissertation entitled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" name="Google Shape;155;p3">
            <a:extLst>
              <a:ext uri="{FF2B5EF4-FFF2-40B4-BE49-F238E27FC236}">
                <a16:creationId xmlns:a16="http://schemas.microsoft.com/office/drawing/2014/main" id="{C7EC3AEE-0690-546D-287F-5F77F3EB62EA}"/>
              </a:ext>
            </a:extLst>
          </p:cNvPr>
          <p:cNvSpPr txBox="1"/>
          <p:nvPr/>
        </p:nvSpPr>
        <p:spPr>
          <a:xfrm>
            <a:off x="-65725" y="2848096"/>
            <a:ext cx="90666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Title of Dissertation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" name="Google Shape;171;p4"/>
          <p:cNvGrpSpPr/>
          <p:nvPr/>
        </p:nvGrpSpPr>
        <p:grpSpPr>
          <a:xfrm>
            <a:off x="641815" y="77613"/>
            <a:ext cx="2307422" cy="2410034"/>
            <a:chOff x="0" y="-57150"/>
            <a:chExt cx="832910" cy="869950"/>
          </a:xfrm>
        </p:grpSpPr>
        <p:sp>
          <p:nvSpPr>
            <p:cNvPr id="172" name="Google Shape;172;p4"/>
            <p:cNvSpPr/>
            <p:nvPr/>
          </p:nvSpPr>
          <p:spPr>
            <a:xfrm>
              <a:off x="0" y="0"/>
              <a:ext cx="832910" cy="490154"/>
            </a:xfrm>
            <a:custGeom>
              <a:avLst/>
              <a:gdLst/>
              <a:ahLst/>
              <a:cxnLst/>
              <a:rect l="l" t="t" r="r" b="b"/>
              <a:pathLst>
                <a:path w="832910" h="490154" extrusionOk="0">
                  <a:moveTo>
                    <a:pt x="0" y="0"/>
                  </a:moveTo>
                  <a:lnTo>
                    <a:pt x="832910" y="0"/>
                  </a:lnTo>
                  <a:lnTo>
                    <a:pt x="832910" y="490154"/>
                  </a:lnTo>
                  <a:lnTo>
                    <a:pt x="0" y="4901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4"/>
            <p:cNvSpPr txBox="1"/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4" name="Google Shape;174;p4"/>
          <p:cNvGrpSpPr/>
          <p:nvPr/>
        </p:nvGrpSpPr>
        <p:grpSpPr>
          <a:xfrm>
            <a:off x="-3333767" y="35"/>
            <a:ext cx="12288377" cy="7505665"/>
            <a:chOff x="0" y="-1076440"/>
            <a:chExt cx="4471916" cy="2709333"/>
          </a:xfrm>
        </p:grpSpPr>
        <p:sp>
          <p:nvSpPr>
            <p:cNvPr id="175" name="Google Shape;175;p4"/>
            <p:cNvSpPr/>
            <p:nvPr/>
          </p:nvSpPr>
          <p:spPr>
            <a:xfrm>
              <a:off x="1199570" y="-1076440"/>
              <a:ext cx="3272345" cy="2709333"/>
            </a:xfrm>
            <a:custGeom>
              <a:avLst/>
              <a:gdLst/>
              <a:ahLst/>
              <a:cxnLst/>
              <a:rect l="l" t="t" r="r" b="b"/>
              <a:pathLst>
                <a:path w="3231946" h="2709333" extrusionOk="0">
                  <a:moveTo>
                    <a:pt x="0" y="0"/>
                  </a:moveTo>
                  <a:lnTo>
                    <a:pt x="3231946" y="0"/>
                  </a:lnTo>
                  <a:lnTo>
                    <a:pt x="3231946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808080">
                <a:alpha val="1500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4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8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9" name="Google Shape;179;p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1500" y="957883"/>
            <a:ext cx="3730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GRADUATE RESEARCH 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SEMINAR PRESENTATION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0" name="Google Shape;180;p4"/>
          <p:cNvSpPr txBox="1"/>
          <p:nvPr/>
        </p:nvSpPr>
        <p:spPr>
          <a:xfrm>
            <a:off x="0" y="2696741"/>
            <a:ext cx="8953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Seminar Title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1" name="Google Shape;181;p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525" y="5566344"/>
            <a:ext cx="316377" cy="1230590"/>
          </a:xfrm>
          <a:prstGeom prst="rect">
            <a:avLst/>
          </a:prstGeom>
          <a:solidFill>
            <a:srgbClr val="8D143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2" name="Google Shape;182;p4"/>
          <p:cNvGrpSpPr>
            <a:grpSpLocks noGrp="1" noUngrp="1" noRot="1" noMove="1" noResize="1"/>
          </p:cNvGrpSpPr>
          <p:nvPr/>
        </p:nvGrpSpPr>
        <p:grpSpPr>
          <a:xfrm rot="5400000">
            <a:off x="6005655" y="6405569"/>
            <a:ext cx="2251703" cy="4013026"/>
            <a:chOff x="0" y="-57150"/>
            <a:chExt cx="812800" cy="1448583"/>
          </a:xfrm>
        </p:grpSpPr>
        <p:sp>
          <p:nvSpPr>
            <p:cNvPr id="183" name="Google Shape;183;p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9222" cy="1391433"/>
            </a:xfrm>
            <a:custGeom>
              <a:avLst/>
              <a:gdLst/>
              <a:ahLst/>
              <a:cxnLst/>
              <a:rect l="l" t="t" r="r" b="b"/>
              <a:pathLst>
                <a:path w="79222" h="1391433" extrusionOk="0">
                  <a:moveTo>
                    <a:pt x="0" y="0"/>
                  </a:moveTo>
                  <a:lnTo>
                    <a:pt x="79222" y="0"/>
                  </a:lnTo>
                  <a:lnTo>
                    <a:pt x="79222" y="1391433"/>
                  </a:lnTo>
                  <a:lnTo>
                    <a:pt x="0" y="1391433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4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4"/>
          <p:cNvGrpSpPr>
            <a:grpSpLocks noGrp="1" noUngrp="1" noRot="1" noMove="1" noResize="1"/>
          </p:cNvGrpSpPr>
          <p:nvPr/>
        </p:nvGrpSpPr>
        <p:grpSpPr>
          <a:xfrm>
            <a:off x="8694946" y="1412231"/>
            <a:ext cx="2251711" cy="6058424"/>
            <a:chOff x="0" y="-57150"/>
            <a:chExt cx="812800" cy="2186910"/>
          </a:xfrm>
        </p:grpSpPr>
        <p:sp>
          <p:nvSpPr>
            <p:cNvPr id="186" name="Google Shape;186;p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02692" cy="2129760"/>
            </a:xfrm>
            <a:custGeom>
              <a:avLst/>
              <a:gdLst/>
              <a:ahLst/>
              <a:cxnLst/>
              <a:rect l="l" t="t" r="r" b="b"/>
              <a:pathLst>
                <a:path w="102692" h="2129760" extrusionOk="0">
                  <a:moveTo>
                    <a:pt x="0" y="0"/>
                  </a:moveTo>
                  <a:lnTo>
                    <a:pt x="102692" y="0"/>
                  </a:lnTo>
                  <a:lnTo>
                    <a:pt x="102692" y="2129760"/>
                  </a:lnTo>
                  <a:lnTo>
                    <a:pt x="0" y="2129760"/>
                  </a:lnTo>
                  <a:close/>
                </a:path>
              </a:pathLst>
            </a:custGeom>
            <a:solidFill>
              <a:srgbClr val="00564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4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57150"/>
              <a:ext cx="812800" cy="8699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2222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8" name="Google Shape;188;p4"/>
          <p:cNvSpPr>
            <a:spLocks noGrp="1" noRot="1" noMove="1" noResize="1" noEditPoints="1" noAdjustHandles="1" noChangeArrowheads="1" noChangeShapeType="1"/>
          </p:cNvSpPr>
          <p:nvPr/>
        </p:nvSpPr>
        <p:spPr>
          <a:xfrm rot="64987">
            <a:off x="-2529416" y="-1646817"/>
            <a:ext cx="3387782" cy="2853918"/>
          </a:xfrm>
          <a:custGeom>
            <a:avLst/>
            <a:gdLst/>
            <a:ahLst/>
            <a:cxnLst/>
            <a:rect l="l" t="t" r="r" b="b"/>
            <a:pathLst>
              <a:path w="6377024" h="5372100" extrusionOk="0">
                <a:moveTo>
                  <a:pt x="4826353" y="0"/>
                </a:moveTo>
                <a:lnTo>
                  <a:pt x="1560830" y="0"/>
                </a:lnTo>
                <a:lnTo>
                  <a:pt x="1550670" y="0"/>
                </a:lnTo>
                <a:lnTo>
                  <a:pt x="0" y="2686050"/>
                </a:lnTo>
                <a:lnTo>
                  <a:pt x="1550670" y="5372100"/>
                </a:lnTo>
                <a:lnTo>
                  <a:pt x="1560830" y="5372100"/>
                </a:lnTo>
                <a:lnTo>
                  <a:pt x="4825084" y="5372100"/>
                </a:lnTo>
                <a:lnTo>
                  <a:pt x="4826353" y="5372100"/>
                </a:lnTo>
                <a:lnTo>
                  <a:pt x="6377024" y="2686050"/>
                </a:lnTo>
                <a:lnTo>
                  <a:pt x="4826353" y="0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4"/>
          <p:cNvSpPr txBox="1"/>
          <p:nvPr/>
        </p:nvSpPr>
        <p:spPr>
          <a:xfrm>
            <a:off x="-28165" y="2179091"/>
            <a:ext cx="9066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STUDENT 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0" name="Google Shape;190;p4"/>
          <p:cNvSpPr txBox="1"/>
          <p:nvPr/>
        </p:nvSpPr>
        <p:spPr>
          <a:xfrm>
            <a:off x="-9527" y="3648275"/>
            <a:ext cx="89535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for the degree of Doctor of Philosophy in Program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1" name="Google Shape;191;p4"/>
          <p:cNvSpPr txBox="1"/>
          <p:nvPr/>
        </p:nvSpPr>
        <p:spPr>
          <a:xfrm>
            <a:off x="132520" y="4370069"/>
            <a:ext cx="8688000" cy="6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Date | Time | Venue (or link if online)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2" name="Google Shape;192;p4"/>
          <p:cNvSpPr txBox="1"/>
          <p:nvPr/>
        </p:nvSpPr>
        <p:spPr>
          <a:xfrm>
            <a:off x="166971" y="4990022"/>
            <a:ext cx="86880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3" name="Google Shape;193;p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6101" y="5336579"/>
            <a:ext cx="8671593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 panose="020B0503020203020204" pitchFamily="34" charset="0"/>
                <a:ea typeface="Avenir"/>
                <a:cs typeface="Avenir"/>
                <a:sym typeface="Avenir"/>
              </a:rPr>
              <a:t>Chair,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 panose="020B0503020203020204" pitchFamily="34" charset="0"/>
              <a:ea typeface="Avenir"/>
              <a:cs typeface="Avenir"/>
              <a:sym typeface="Avenir"/>
            </a:endParaRPr>
          </a:p>
        </p:txBody>
      </p:sp>
      <p:sp>
        <p:nvSpPr>
          <p:cNvPr id="194" name="Google Shape;194;p4"/>
          <p:cNvSpPr txBox="1"/>
          <p:nvPr/>
        </p:nvSpPr>
        <p:spPr>
          <a:xfrm>
            <a:off x="-2033550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5" name="Google Shape;195;p4"/>
          <p:cNvSpPr txBox="1"/>
          <p:nvPr/>
        </p:nvSpPr>
        <p:spPr>
          <a:xfrm>
            <a:off x="-1990725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6" name="Google Shape;196;p4"/>
          <p:cNvSpPr txBox="1"/>
          <p:nvPr/>
        </p:nvSpPr>
        <p:spPr>
          <a:xfrm>
            <a:off x="2276602" y="5734050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7" name="Google Shape;197;p4"/>
          <p:cNvSpPr txBox="1"/>
          <p:nvPr/>
        </p:nvSpPr>
        <p:spPr>
          <a:xfrm>
            <a:off x="2276209" y="6395975"/>
            <a:ext cx="8688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NAME</a:t>
            </a:r>
            <a:endParaRPr kumimoji="0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8" name="Google Shape;198;p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6326" y="5998500"/>
            <a:ext cx="35385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Co-Chair, Advisory Committee</a:t>
            </a:r>
          </a:p>
        </p:txBody>
      </p:sp>
      <p:sp>
        <p:nvSpPr>
          <p:cNvPr id="199" name="Google Shape;199;p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276" y="6660400"/>
            <a:ext cx="3444300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0" name="Google Shape;200;p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76372" y="5998500"/>
            <a:ext cx="56871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1" name="Google Shape;201;p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48848" y="6660400"/>
            <a:ext cx="4761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Member, Advisory Committee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2" name="Google Shape;202;p4"/>
          <p:cNvSpPr txBox="1"/>
          <p:nvPr/>
        </p:nvSpPr>
        <p:spPr>
          <a:xfrm>
            <a:off x="4221900" y="1728808"/>
            <a:ext cx="509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"/>
                <a:ea typeface="Avenir"/>
                <a:cs typeface="Avenir"/>
                <a:sym typeface="Avenir"/>
              </a:rPr>
              <a:t>of</a:t>
            </a:r>
            <a:endParaRPr kumimoji="0" sz="1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" name="Google Shape;139;p3">
            <a:extLst>
              <a:ext uri="{FF2B5EF4-FFF2-40B4-BE49-F238E27FC236}">
                <a16:creationId xmlns:a16="http://schemas.microsoft.com/office/drawing/2014/main" id="{060A9B7A-9D13-62D5-429C-C494206714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694" y="125104"/>
            <a:ext cx="1270137" cy="1175073"/>
          </a:xfrm>
          <a:custGeom>
            <a:avLst/>
            <a:gdLst/>
            <a:ahLst/>
            <a:cxnLst/>
            <a:rect l="l" t="t" r="r" b="b"/>
            <a:pathLst>
              <a:path w="1270137" h="1175073" extrusionOk="0">
                <a:moveTo>
                  <a:pt x="0" y="0"/>
                </a:moveTo>
                <a:lnTo>
                  <a:pt x="1270137" y="0"/>
                </a:lnTo>
                <a:lnTo>
                  <a:pt x="1270137" y="1175073"/>
                </a:lnTo>
                <a:lnTo>
                  <a:pt x="0" y="117507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40;p3">
            <a:extLst>
              <a:ext uri="{FF2B5EF4-FFF2-40B4-BE49-F238E27FC236}">
                <a16:creationId xmlns:a16="http://schemas.microsoft.com/office/drawing/2014/main" id="{B05EC37E-792D-33A5-882E-C1DAA3DC6A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69073" y="136287"/>
            <a:ext cx="1163890" cy="1163890"/>
          </a:xfrm>
          <a:custGeom>
            <a:avLst/>
            <a:gdLst/>
            <a:ahLst/>
            <a:cxnLst/>
            <a:rect l="l" t="t" r="r" b="b"/>
            <a:pathLst>
              <a:path w="1163890" h="1163890" extrusionOk="0">
                <a:moveTo>
                  <a:pt x="0" y="0"/>
                </a:moveTo>
                <a:lnTo>
                  <a:pt x="1163890" y="0"/>
                </a:lnTo>
                <a:lnTo>
                  <a:pt x="1163890" y="1163890"/>
                </a:lnTo>
                <a:lnTo>
                  <a:pt x="0" y="11638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166;p3">
            <a:extLst>
              <a:ext uri="{FF2B5EF4-FFF2-40B4-BE49-F238E27FC236}">
                <a16:creationId xmlns:a16="http://schemas.microsoft.com/office/drawing/2014/main" id="{ED3E8A6E-3EF4-1607-3DA3-3E4E75824D2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78823" y="402886"/>
            <a:ext cx="3376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8D1436"/>
                </a:solidFill>
                <a:effectLst/>
                <a:uLnTx/>
                <a:uFillTx/>
                <a:latin typeface="Palatino"/>
                <a:ea typeface="Palatino"/>
                <a:cs typeface="Palatino"/>
                <a:sym typeface="Palatino"/>
              </a:rPr>
              <a:t>ANNOUNCEMENT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54515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</TotalTime>
  <Words>318</Words>
  <Application>Microsoft Macintosh PowerPoint</Application>
  <PresentationFormat>Custom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</vt:lpstr>
      <vt:lpstr>Calibri</vt:lpstr>
      <vt:lpstr>Palatino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FSCC Terminal 3</dc:creator>
  <cp:lastModifiedBy>Gabriel John  L. De Leon</cp:lastModifiedBy>
  <cp:revision>24</cp:revision>
  <dcterms:created xsi:type="dcterms:W3CDTF">2023-10-17T02:26:34Z</dcterms:created>
  <dcterms:modified xsi:type="dcterms:W3CDTF">2024-01-15T04:18:47Z</dcterms:modified>
</cp:coreProperties>
</file>