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62" r:id="rId3"/>
    <p:sldId id="261" r:id="rId4"/>
    <p:sldId id="259" r:id="rId5"/>
    <p:sldId id="260" r:id="rId6"/>
  </p:sldIdLst>
  <p:sldSz cx="8953500" cy="750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uidelines" id="{B5F6FBDB-F882-432A-AA79-603C55C8FDB3}">
          <p14:sldIdLst>
            <p14:sldId id="257"/>
          </p14:sldIdLst>
        </p14:section>
        <p14:section name="Committee: 1 Chair, 1 Co-Chair, 2 Members" id="{21036338-F2F2-4D3C-B9DD-765CE3D4D300}">
          <p14:sldIdLst>
            <p14:sldId id="262"/>
          </p14:sldIdLst>
        </p14:section>
        <p14:section name="Committee: 1 Chair, 3 Members" id="{0F9EC03C-4241-44F0-8981-FEC98B3210B4}">
          <p14:sldIdLst>
            <p14:sldId id="261"/>
          </p14:sldIdLst>
        </p14:section>
        <p14:section name="Committee: 1 Chair, 1 Co-Chair, 3 Members" id="{598C32EB-5449-43F7-B22B-13C7D19E9CF9}">
          <p14:sldIdLst>
            <p14:sldId id="259"/>
          </p14:sldIdLst>
        </p14:section>
        <p14:section name="Committee: 1 Chair, 4 Members" id="{63ED6685-7AD5-465D-AB67-566831F9A2B9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B6C6D-FB33-411F-B604-7382CCF791F7}" type="datetimeFigureOut">
              <a:rPr lang="en-PH" smtClean="0"/>
              <a:t>1/15/24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89088" y="1143000"/>
            <a:ext cx="36798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0C1E9-C3FB-4E7A-A184-A99509D541D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20505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685800"/>
            <a:ext cx="4089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685800"/>
            <a:ext cx="4089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1639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685800"/>
            <a:ext cx="4089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5332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685800"/>
            <a:ext cx="4089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685800"/>
            <a:ext cx="4089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8684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513" y="1228364"/>
            <a:ext cx="7610475" cy="2613096"/>
          </a:xfrm>
        </p:spPr>
        <p:txBody>
          <a:bodyPr anchor="b"/>
          <a:lstStyle>
            <a:lvl1pPr algn="ctr">
              <a:defRPr sz="58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9188" y="3942230"/>
            <a:ext cx="6715125" cy="1812140"/>
          </a:xfrm>
        </p:spPr>
        <p:txBody>
          <a:bodyPr/>
          <a:lstStyle>
            <a:lvl1pPr marL="0" indent="0" algn="ctr">
              <a:buNone/>
              <a:defRPr sz="2350"/>
            </a:lvl1pPr>
            <a:lvl2pPr marL="447690" indent="0" algn="ctr">
              <a:buNone/>
              <a:defRPr sz="1958"/>
            </a:lvl2pPr>
            <a:lvl3pPr marL="895380" indent="0" algn="ctr">
              <a:buNone/>
              <a:defRPr sz="1763"/>
            </a:lvl3pPr>
            <a:lvl4pPr marL="1343071" indent="0" algn="ctr">
              <a:buNone/>
              <a:defRPr sz="1567"/>
            </a:lvl4pPr>
            <a:lvl5pPr marL="1790761" indent="0" algn="ctr">
              <a:buNone/>
              <a:defRPr sz="1567"/>
            </a:lvl5pPr>
            <a:lvl6pPr marL="2238451" indent="0" algn="ctr">
              <a:buNone/>
              <a:defRPr sz="1567"/>
            </a:lvl6pPr>
            <a:lvl7pPr marL="2686141" indent="0" algn="ctr">
              <a:buNone/>
              <a:defRPr sz="1567"/>
            </a:lvl7pPr>
            <a:lvl8pPr marL="3133832" indent="0" algn="ctr">
              <a:buNone/>
              <a:defRPr sz="1567"/>
            </a:lvl8pPr>
            <a:lvl9pPr marL="3581522" indent="0" algn="ctr">
              <a:buNone/>
              <a:defRPr sz="15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1AFB-8D7B-45CA-BD9F-906C668B2117}" type="datetimeFigureOut">
              <a:rPr lang="en-PH" smtClean="0"/>
              <a:t>1/15/24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3E2D-8027-4784-84FA-A587B5FC10A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7883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1AFB-8D7B-45CA-BD9F-906C668B2117}" type="datetimeFigureOut">
              <a:rPr lang="en-PH" smtClean="0"/>
              <a:t>1/15/24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3E2D-8027-4784-84FA-A587B5FC10A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2076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7349" y="399609"/>
            <a:ext cx="1930598" cy="63607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5553" y="399609"/>
            <a:ext cx="5679877" cy="63607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1AFB-8D7B-45CA-BD9F-906C668B2117}" type="datetimeFigureOut">
              <a:rPr lang="en-PH" smtClean="0"/>
              <a:t>1/15/24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3E2D-8027-4784-84FA-A587B5FC10A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16866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1AFB-8D7B-45CA-BD9F-906C668B2117}" type="datetimeFigureOut">
              <a:rPr lang="en-PH" smtClean="0"/>
              <a:t>1/15/24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3E2D-8027-4784-84FA-A587B5FC10A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07883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890" y="1871215"/>
            <a:ext cx="7722394" cy="3122162"/>
          </a:xfrm>
        </p:spPr>
        <p:txBody>
          <a:bodyPr anchor="b"/>
          <a:lstStyle>
            <a:lvl1pPr>
              <a:defRPr sz="58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890" y="5022914"/>
            <a:ext cx="7722394" cy="1641871"/>
          </a:xfrm>
        </p:spPr>
        <p:txBody>
          <a:bodyPr/>
          <a:lstStyle>
            <a:lvl1pPr marL="0" indent="0">
              <a:buNone/>
              <a:defRPr sz="2350">
                <a:solidFill>
                  <a:schemeClr val="tx1"/>
                </a:solidFill>
              </a:defRPr>
            </a:lvl1pPr>
            <a:lvl2pPr marL="447690" indent="0">
              <a:buNone/>
              <a:defRPr sz="1958">
                <a:solidFill>
                  <a:schemeClr val="tx1">
                    <a:tint val="75000"/>
                  </a:schemeClr>
                </a:solidFill>
              </a:defRPr>
            </a:lvl2pPr>
            <a:lvl3pPr marL="895380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343071" indent="0">
              <a:buNone/>
              <a:defRPr sz="1567">
                <a:solidFill>
                  <a:schemeClr val="tx1">
                    <a:tint val="75000"/>
                  </a:schemeClr>
                </a:solidFill>
              </a:defRPr>
            </a:lvl4pPr>
            <a:lvl5pPr marL="1790761" indent="0">
              <a:buNone/>
              <a:defRPr sz="1567">
                <a:solidFill>
                  <a:schemeClr val="tx1">
                    <a:tint val="75000"/>
                  </a:schemeClr>
                </a:solidFill>
              </a:defRPr>
            </a:lvl5pPr>
            <a:lvl6pPr marL="2238451" indent="0">
              <a:buNone/>
              <a:defRPr sz="1567">
                <a:solidFill>
                  <a:schemeClr val="tx1">
                    <a:tint val="75000"/>
                  </a:schemeClr>
                </a:solidFill>
              </a:defRPr>
            </a:lvl6pPr>
            <a:lvl7pPr marL="2686141" indent="0">
              <a:buNone/>
              <a:defRPr sz="1567">
                <a:solidFill>
                  <a:schemeClr val="tx1">
                    <a:tint val="75000"/>
                  </a:schemeClr>
                </a:solidFill>
              </a:defRPr>
            </a:lvl7pPr>
            <a:lvl8pPr marL="3133832" indent="0">
              <a:buNone/>
              <a:defRPr sz="1567">
                <a:solidFill>
                  <a:schemeClr val="tx1">
                    <a:tint val="75000"/>
                  </a:schemeClr>
                </a:solidFill>
              </a:defRPr>
            </a:lvl8pPr>
            <a:lvl9pPr marL="3581522" indent="0">
              <a:buNone/>
              <a:defRPr sz="15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1AFB-8D7B-45CA-BD9F-906C668B2117}" type="datetimeFigureOut">
              <a:rPr lang="en-PH" smtClean="0"/>
              <a:t>1/15/24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3E2D-8027-4784-84FA-A587B5FC10A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18394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553" y="1998045"/>
            <a:ext cx="3805238" cy="4762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2709" y="1998045"/>
            <a:ext cx="3805238" cy="4762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1AFB-8D7B-45CA-BD9F-906C668B2117}" type="datetimeFigureOut">
              <a:rPr lang="en-PH" smtClean="0"/>
              <a:t>1/15/24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3E2D-8027-4784-84FA-A587B5FC10A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7239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719" y="399611"/>
            <a:ext cx="7722394" cy="14507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6720" y="1839939"/>
            <a:ext cx="3787750" cy="901726"/>
          </a:xfrm>
        </p:spPr>
        <p:txBody>
          <a:bodyPr anchor="b"/>
          <a:lstStyle>
            <a:lvl1pPr marL="0" indent="0">
              <a:buNone/>
              <a:defRPr sz="2350" b="1"/>
            </a:lvl1pPr>
            <a:lvl2pPr marL="447690" indent="0">
              <a:buNone/>
              <a:defRPr sz="1958" b="1"/>
            </a:lvl2pPr>
            <a:lvl3pPr marL="895380" indent="0">
              <a:buNone/>
              <a:defRPr sz="1763" b="1"/>
            </a:lvl3pPr>
            <a:lvl4pPr marL="1343071" indent="0">
              <a:buNone/>
              <a:defRPr sz="1567" b="1"/>
            </a:lvl4pPr>
            <a:lvl5pPr marL="1790761" indent="0">
              <a:buNone/>
              <a:defRPr sz="1567" b="1"/>
            </a:lvl5pPr>
            <a:lvl6pPr marL="2238451" indent="0">
              <a:buNone/>
              <a:defRPr sz="1567" b="1"/>
            </a:lvl6pPr>
            <a:lvl7pPr marL="2686141" indent="0">
              <a:buNone/>
              <a:defRPr sz="1567" b="1"/>
            </a:lvl7pPr>
            <a:lvl8pPr marL="3133832" indent="0">
              <a:buNone/>
              <a:defRPr sz="1567" b="1"/>
            </a:lvl8pPr>
            <a:lvl9pPr marL="3581522" indent="0">
              <a:buNone/>
              <a:defRPr sz="15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720" y="2741665"/>
            <a:ext cx="3787750" cy="40325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2710" y="1839939"/>
            <a:ext cx="3806404" cy="901726"/>
          </a:xfrm>
        </p:spPr>
        <p:txBody>
          <a:bodyPr anchor="b"/>
          <a:lstStyle>
            <a:lvl1pPr marL="0" indent="0">
              <a:buNone/>
              <a:defRPr sz="2350" b="1"/>
            </a:lvl1pPr>
            <a:lvl2pPr marL="447690" indent="0">
              <a:buNone/>
              <a:defRPr sz="1958" b="1"/>
            </a:lvl2pPr>
            <a:lvl3pPr marL="895380" indent="0">
              <a:buNone/>
              <a:defRPr sz="1763" b="1"/>
            </a:lvl3pPr>
            <a:lvl4pPr marL="1343071" indent="0">
              <a:buNone/>
              <a:defRPr sz="1567" b="1"/>
            </a:lvl4pPr>
            <a:lvl5pPr marL="1790761" indent="0">
              <a:buNone/>
              <a:defRPr sz="1567" b="1"/>
            </a:lvl5pPr>
            <a:lvl6pPr marL="2238451" indent="0">
              <a:buNone/>
              <a:defRPr sz="1567" b="1"/>
            </a:lvl6pPr>
            <a:lvl7pPr marL="2686141" indent="0">
              <a:buNone/>
              <a:defRPr sz="1567" b="1"/>
            </a:lvl7pPr>
            <a:lvl8pPr marL="3133832" indent="0">
              <a:buNone/>
              <a:defRPr sz="1567" b="1"/>
            </a:lvl8pPr>
            <a:lvl9pPr marL="3581522" indent="0">
              <a:buNone/>
              <a:defRPr sz="15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2710" y="2741665"/>
            <a:ext cx="3806404" cy="40325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1AFB-8D7B-45CA-BD9F-906C668B2117}" type="datetimeFigureOut">
              <a:rPr lang="en-PH" smtClean="0"/>
              <a:t>1/15/24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3E2D-8027-4784-84FA-A587B5FC10A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52687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1AFB-8D7B-45CA-BD9F-906C668B2117}" type="datetimeFigureOut">
              <a:rPr lang="en-PH" smtClean="0"/>
              <a:t>1/15/24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3E2D-8027-4784-84FA-A587B5FC10A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7129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1AFB-8D7B-45CA-BD9F-906C668B2117}" type="datetimeFigureOut">
              <a:rPr lang="en-PH" smtClean="0"/>
              <a:t>1/15/24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3E2D-8027-4784-84FA-A587B5FC10A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79413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719" y="500380"/>
            <a:ext cx="2887737" cy="1751330"/>
          </a:xfrm>
        </p:spPr>
        <p:txBody>
          <a:bodyPr anchor="b"/>
          <a:lstStyle>
            <a:lvl1pPr>
              <a:defRPr sz="3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6404" y="1080683"/>
            <a:ext cx="4532709" cy="5333912"/>
          </a:xfrm>
        </p:spPr>
        <p:txBody>
          <a:bodyPr/>
          <a:lstStyle>
            <a:lvl1pPr>
              <a:defRPr sz="3133"/>
            </a:lvl1pPr>
            <a:lvl2pPr>
              <a:defRPr sz="2742"/>
            </a:lvl2pPr>
            <a:lvl3pPr>
              <a:defRPr sz="2350"/>
            </a:lvl3pPr>
            <a:lvl4pPr>
              <a:defRPr sz="1958"/>
            </a:lvl4pPr>
            <a:lvl5pPr>
              <a:defRPr sz="1958"/>
            </a:lvl5pPr>
            <a:lvl6pPr>
              <a:defRPr sz="1958"/>
            </a:lvl6pPr>
            <a:lvl7pPr>
              <a:defRPr sz="1958"/>
            </a:lvl7pPr>
            <a:lvl8pPr>
              <a:defRPr sz="1958"/>
            </a:lvl8pPr>
            <a:lvl9pPr>
              <a:defRPr sz="195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6719" y="2251710"/>
            <a:ext cx="2887737" cy="4171571"/>
          </a:xfrm>
        </p:spPr>
        <p:txBody>
          <a:bodyPr/>
          <a:lstStyle>
            <a:lvl1pPr marL="0" indent="0">
              <a:buNone/>
              <a:defRPr sz="1567"/>
            </a:lvl1pPr>
            <a:lvl2pPr marL="447690" indent="0">
              <a:buNone/>
              <a:defRPr sz="1371"/>
            </a:lvl2pPr>
            <a:lvl3pPr marL="895380" indent="0">
              <a:buNone/>
              <a:defRPr sz="1175"/>
            </a:lvl3pPr>
            <a:lvl4pPr marL="1343071" indent="0">
              <a:buNone/>
              <a:defRPr sz="979"/>
            </a:lvl4pPr>
            <a:lvl5pPr marL="1790761" indent="0">
              <a:buNone/>
              <a:defRPr sz="979"/>
            </a:lvl5pPr>
            <a:lvl6pPr marL="2238451" indent="0">
              <a:buNone/>
              <a:defRPr sz="979"/>
            </a:lvl6pPr>
            <a:lvl7pPr marL="2686141" indent="0">
              <a:buNone/>
              <a:defRPr sz="979"/>
            </a:lvl7pPr>
            <a:lvl8pPr marL="3133832" indent="0">
              <a:buNone/>
              <a:defRPr sz="979"/>
            </a:lvl8pPr>
            <a:lvl9pPr marL="3581522" indent="0">
              <a:buNone/>
              <a:defRPr sz="97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1AFB-8D7B-45CA-BD9F-906C668B2117}" type="datetimeFigureOut">
              <a:rPr lang="en-PH" smtClean="0"/>
              <a:t>1/15/24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3E2D-8027-4784-84FA-A587B5FC10A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21187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719" y="500380"/>
            <a:ext cx="2887737" cy="1751330"/>
          </a:xfrm>
        </p:spPr>
        <p:txBody>
          <a:bodyPr anchor="b"/>
          <a:lstStyle>
            <a:lvl1pPr>
              <a:defRPr sz="3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06404" y="1080683"/>
            <a:ext cx="4532709" cy="5333912"/>
          </a:xfrm>
        </p:spPr>
        <p:txBody>
          <a:bodyPr anchor="t"/>
          <a:lstStyle>
            <a:lvl1pPr marL="0" indent="0">
              <a:buNone/>
              <a:defRPr sz="3133"/>
            </a:lvl1pPr>
            <a:lvl2pPr marL="447690" indent="0">
              <a:buNone/>
              <a:defRPr sz="2742"/>
            </a:lvl2pPr>
            <a:lvl3pPr marL="895380" indent="0">
              <a:buNone/>
              <a:defRPr sz="2350"/>
            </a:lvl3pPr>
            <a:lvl4pPr marL="1343071" indent="0">
              <a:buNone/>
              <a:defRPr sz="1958"/>
            </a:lvl4pPr>
            <a:lvl5pPr marL="1790761" indent="0">
              <a:buNone/>
              <a:defRPr sz="1958"/>
            </a:lvl5pPr>
            <a:lvl6pPr marL="2238451" indent="0">
              <a:buNone/>
              <a:defRPr sz="1958"/>
            </a:lvl6pPr>
            <a:lvl7pPr marL="2686141" indent="0">
              <a:buNone/>
              <a:defRPr sz="1958"/>
            </a:lvl7pPr>
            <a:lvl8pPr marL="3133832" indent="0">
              <a:buNone/>
              <a:defRPr sz="1958"/>
            </a:lvl8pPr>
            <a:lvl9pPr marL="3581522" indent="0">
              <a:buNone/>
              <a:defRPr sz="195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6719" y="2251710"/>
            <a:ext cx="2887737" cy="4171571"/>
          </a:xfrm>
        </p:spPr>
        <p:txBody>
          <a:bodyPr/>
          <a:lstStyle>
            <a:lvl1pPr marL="0" indent="0">
              <a:buNone/>
              <a:defRPr sz="1567"/>
            </a:lvl1pPr>
            <a:lvl2pPr marL="447690" indent="0">
              <a:buNone/>
              <a:defRPr sz="1371"/>
            </a:lvl2pPr>
            <a:lvl3pPr marL="895380" indent="0">
              <a:buNone/>
              <a:defRPr sz="1175"/>
            </a:lvl3pPr>
            <a:lvl4pPr marL="1343071" indent="0">
              <a:buNone/>
              <a:defRPr sz="979"/>
            </a:lvl4pPr>
            <a:lvl5pPr marL="1790761" indent="0">
              <a:buNone/>
              <a:defRPr sz="979"/>
            </a:lvl5pPr>
            <a:lvl6pPr marL="2238451" indent="0">
              <a:buNone/>
              <a:defRPr sz="979"/>
            </a:lvl6pPr>
            <a:lvl7pPr marL="2686141" indent="0">
              <a:buNone/>
              <a:defRPr sz="979"/>
            </a:lvl7pPr>
            <a:lvl8pPr marL="3133832" indent="0">
              <a:buNone/>
              <a:defRPr sz="979"/>
            </a:lvl8pPr>
            <a:lvl9pPr marL="3581522" indent="0">
              <a:buNone/>
              <a:defRPr sz="97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1AFB-8D7B-45CA-BD9F-906C668B2117}" type="datetimeFigureOut">
              <a:rPr lang="en-PH" smtClean="0"/>
              <a:t>1/15/24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3E2D-8027-4784-84FA-A587B5FC10A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4441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5553" y="399611"/>
            <a:ext cx="7722394" cy="14507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5553" y="1998045"/>
            <a:ext cx="7722394" cy="4762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5553" y="6956674"/>
            <a:ext cx="2014538" cy="399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01AFB-8D7B-45CA-BD9F-906C668B2117}" type="datetimeFigureOut">
              <a:rPr lang="en-PH" smtClean="0"/>
              <a:t>1/15/24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5847" y="6956674"/>
            <a:ext cx="3021806" cy="399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23409" y="6956674"/>
            <a:ext cx="2014538" cy="399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03E2D-8027-4784-84FA-A587B5FC10A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0864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95380" rtl="0" eaLnBrk="1" latinLnBrk="0" hangingPunct="1">
        <a:lnSpc>
          <a:spcPct val="90000"/>
        </a:lnSpc>
        <a:spcBef>
          <a:spcPct val="0"/>
        </a:spcBef>
        <a:buNone/>
        <a:defRPr sz="43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45" indent="-223845" algn="l" defTabSz="895380" rtl="0" eaLnBrk="1" latinLnBrk="0" hangingPunct="1">
        <a:lnSpc>
          <a:spcPct val="90000"/>
        </a:lnSpc>
        <a:spcBef>
          <a:spcPts val="979"/>
        </a:spcBef>
        <a:buFont typeface="Arial" panose="020B0604020202020204" pitchFamily="34" charset="0"/>
        <a:buChar char="•"/>
        <a:defRPr sz="2742" kern="1200">
          <a:solidFill>
            <a:schemeClr val="tx1"/>
          </a:solidFill>
          <a:latin typeface="+mn-lt"/>
          <a:ea typeface="+mn-ea"/>
          <a:cs typeface="+mn-cs"/>
        </a:defRPr>
      </a:lvl1pPr>
      <a:lvl2pPr marL="671535" indent="-223845" algn="l" defTabSz="895380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2350" kern="1200">
          <a:solidFill>
            <a:schemeClr val="tx1"/>
          </a:solidFill>
          <a:latin typeface="+mn-lt"/>
          <a:ea typeface="+mn-ea"/>
          <a:cs typeface="+mn-cs"/>
        </a:defRPr>
      </a:lvl2pPr>
      <a:lvl3pPr marL="1119226" indent="-223845" algn="l" defTabSz="895380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3pPr>
      <a:lvl4pPr marL="1566916" indent="-223845" algn="l" defTabSz="895380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4pPr>
      <a:lvl5pPr marL="2014606" indent="-223845" algn="l" defTabSz="895380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5pPr>
      <a:lvl6pPr marL="2462296" indent="-223845" algn="l" defTabSz="895380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6pPr>
      <a:lvl7pPr marL="2909987" indent="-223845" algn="l" defTabSz="895380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7pPr>
      <a:lvl8pPr marL="3357677" indent="-223845" algn="l" defTabSz="895380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8pPr>
      <a:lvl9pPr marL="3805367" indent="-223845" algn="l" defTabSz="895380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1pPr>
      <a:lvl2pPr marL="447690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2pPr>
      <a:lvl3pPr marL="895380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3pPr>
      <a:lvl4pPr marL="1343071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4pPr>
      <a:lvl5pPr marL="1790761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5pPr>
      <a:lvl6pPr marL="2238451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6pPr>
      <a:lvl7pPr marL="2686141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7pPr>
      <a:lvl8pPr marL="3133832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8pPr>
      <a:lvl9pPr marL="3581522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rive.google.com/drive/folders/1hndkQi4QmpUY_uKLaLh987MFYsALIJNl?usp=shari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47625" y="5551225"/>
            <a:ext cx="7626740" cy="1244142"/>
          </a:xfrm>
          <a:prstGeom prst="rect">
            <a:avLst/>
          </a:prstGeom>
          <a:solidFill>
            <a:srgbClr val="FFB61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>
            <a:spLocks noGrp="1" noRot="1" noMove="1" noResize="1" noEditPoints="1" noAdjustHandles="1" noChangeArrowheads="1" noChangeShapeType="1"/>
          </p:cNvSpPr>
          <p:nvPr/>
        </p:nvSpPr>
        <p:spPr>
          <a:xfrm rot="64987">
            <a:off x="-2546571" y="-1688785"/>
            <a:ext cx="3387782" cy="2853918"/>
          </a:xfrm>
          <a:custGeom>
            <a:avLst/>
            <a:gdLst/>
            <a:ahLst/>
            <a:cxnLst/>
            <a:rect l="l" t="t" r="r" b="b"/>
            <a:pathLst>
              <a:path w="6377024" h="5372100" extrusionOk="0">
                <a:moveTo>
                  <a:pt x="4826353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825084" y="5372100"/>
                </a:lnTo>
                <a:lnTo>
                  <a:pt x="4826353" y="5372100"/>
                </a:lnTo>
                <a:lnTo>
                  <a:pt x="6377024" y="2686050"/>
                </a:lnTo>
                <a:lnTo>
                  <a:pt x="4826353" y="0"/>
                </a:lnTo>
                <a:close/>
              </a:path>
            </a:pathLst>
          </a:custGeom>
          <a:solidFill>
            <a:srgbClr val="8D133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 rot="5400000">
            <a:off x="3636566" y="6252644"/>
            <a:ext cx="455984" cy="530985"/>
          </a:xfrm>
          <a:custGeom>
            <a:avLst/>
            <a:gdLst/>
            <a:ahLst/>
            <a:cxnLst/>
            <a:rect l="l" t="t" r="r" b="b"/>
            <a:pathLst>
              <a:path w="455984" h="530985" extrusionOk="0">
                <a:moveTo>
                  <a:pt x="0" y="0"/>
                </a:moveTo>
                <a:lnTo>
                  <a:pt x="455984" y="0"/>
                </a:lnTo>
                <a:lnTo>
                  <a:pt x="455984" y="530986"/>
                </a:lnTo>
                <a:lnTo>
                  <a:pt x="0" y="53098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332100" y="829064"/>
            <a:ext cx="8346175" cy="6457167"/>
          </a:xfrm>
          <a:custGeom>
            <a:avLst/>
            <a:gdLst/>
            <a:ahLst/>
            <a:cxnLst/>
            <a:rect l="l" t="t" r="r" b="b"/>
            <a:pathLst>
              <a:path w="3009375" h="2330844" extrusionOk="0">
                <a:moveTo>
                  <a:pt x="0" y="0"/>
                </a:moveTo>
                <a:lnTo>
                  <a:pt x="3009375" y="0"/>
                </a:lnTo>
                <a:lnTo>
                  <a:pt x="3009375" y="2330844"/>
                </a:lnTo>
                <a:lnTo>
                  <a:pt x="0" y="2330844"/>
                </a:lnTo>
                <a:close/>
              </a:path>
            </a:pathLst>
          </a:custGeom>
          <a:solidFill>
            <a:srgbClr val="FFFFFF"/>
          </a:solidFill>
          <a:ln w="9525" cap="sq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332101" y="749902"/>
            <a:ext cx="2251710" cy="2330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888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608789" y="3068227"/>
            <a:ext cx="7587300" cy="413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Download and install the fonts provided in this folder: </a:t>
            </a:r>
            <a:r>
              <a:rPr kumimoji="0" lang="en-US" sz="1100" b="1" i="1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https://drive.google.com/drive/folders/1hndkQi4QmpUY_uKLaLh987MFYsALIJNl?usp=sharing</a:t>
            </a:r>
            <a:endParaRPr kumimoji="0" sz="11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Download this file and open it in Microsoft PowerPoint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Replace the information such as your Name, Program, Study Title, Members of the Committee, Date, Time, and Venue. </a:t>
            </a:r>
          </a:p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Do not change any font, size, or color. Do not add any logo.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If the presentation will be conducted online, include the meeting link (not the meeting ID and password)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Save this file </a:t>
            </a: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as PDF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and submit it via ODSS as an attachment to the 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Application for Final Examination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 (thesis/dissertation presentation) and to the 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Application for Ph.D. by Research Seminar Presentation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.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grpSp>
        <p:nvGrpSpPr>
          <p:cNvPr id="90" name="Google Shape;90;p1"/>
          <p:cNvGrpSpPr>
            <a:grpSpLocks noGrp="1" noUngrp="1" noRot="1" noMove="1" noResize="1"/>
          </p:cNvGrpSpPr>
          <p:nvPr/>
        </p:nvGrpSpPr>
        <p:grpSpPr>
          <a:xfrm rot="5400000">
            <a:off x="5988984" y="6405569"/>
            <a:ext cx="2251703" cy="4013026"/>
            <a:chOff x="0" y="-57150"/>
            <a:chExt cx="812800" cy="1448583"/>
          </a:xfrm>
        </p:grpSpPr>
        <p:sp>
          <p:nvSpPr>
            <p:cNvPr id="91" name="Google Shape;91;p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9222" cy="1391433"/>
            </a:xfrm>
            <a:custGeom>
              <a:avLst/>
              <a:gdLst/>
              <a:ahLst/>
              <a:cxnLst/>
              <a:rect l="l" t="t" r="r" b="b"/>
              <a:pathLst>
                <a:path w="79222" h="1391433" extrusionOk="0">
                  <a:moveTo>
                    <a:pt x="0" y="0"/>
                  </a:moveTo>
                  <a:lnTo>
                    <a:pt x="79222" y="0"/>
                  </a:lnTo>
                  <a:lnTo>
                    <a:pt x="79222" y="1391433"/>
                  </a:lnTo>
                  <a:lnTo>
                    <a:pt x="0" y="1391433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3" name="Google Shape;93;p1"/>
          <p:cNvSpPr txBox="1"/>
          <p:nvPr/>
        </p:nvSpPr>
        <p:spPr>
          <a:xfrm>
            <a:off x="1157579" y="960715"/>
            <a:ext cx="66861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599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Guidelines for Dissertation </a:t>
            </a:r>
            <a:endParaRPr kumimoji="0" lang="en-PH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"/>
              <a:ea typeface="Palatino"/>
              <a:cs typeface="Palatino"/>
              <a:sym typeface="Palatin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PH" sz="2599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Announcement</a:t>
            </a:r>
            <a:endParaRPr kumimoji="0" lang="en-PH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332100" y="1954475"/>
            <a:ext cx="8346300" cy="8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As per the GS Policies, Rules and Regulations Chapter 12, Section 10: “The student shall be given, by his/her Final Examination panel, an oral examination which will be opened to the public. The Graduate School shall publicize the schedule and place of the oral examination.”</a:t>
            </a:r>
            <a:endParaRPr kumimoji="0" sz="13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5154426" y="7127908"/>
            <a:ext cx="1688783" cy="18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222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6" name="Google Shape;96;p1"/>
          <p:cNvGrpSpPr>
            <a:grpSpLocks noGrp="1" noUngrp="1" noRot="1" noMove="1" noResize="1"/>
          </p:cNvGrpSpPr>
          <p:nvPr/>
        </p:nvGrpSpPr>
        <p:grpSpPr>
          <a:xfrm>
            <a:off x="8678276" y="1412231"/>
            <a:ext cx="2251711" cy="6058424"/>
            <a:chOff x="0" y="-57150"/>
            <a:chExt cx="812800" cy="2186910"/>
          </a:xfrm>
        </p:grpSpPr>
        <p:sp>
          <p:nvSpPr>
            <p:cNvPr id="97" name="Google Shape;97;p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02692" cy="2129760"/>
            </a:xfrm>
            <a:custGeom>
              <a:avLst/>
              <a:gdLst/>
              <a:ahLst/>
              <a:cxnLst/>
              <a:rect l="l" t="t" r="r" b="b"/>
              <a:pathLst>
                <a:path w="102692" h="2129760" extrusionOk="0">
                  <a:moveTo>
                    <a:pt x="0" y="0"/>
                  </a:moveTo>
                  <a:lnTo>
                    <a:pt x="102692" y="0"/>
                  </a:lnTo>
                  <a:lnTo>
                    <a:pt x="102692" y="2129760"/>
                  </a:lnTo>
                  <a:lnTo>
                    <a:pt x="0" y="2129760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3"/>
          <p:cNvGrpSpPr>
            <a:grpSpLocks noGrp="1" noUngrp="1" noRot="1" noMove="1" noResize="1"/>
          </p:cNvGrpSpPr>
          <p:nvPr/>
        </p:nvGrpSpPr>
        <p:grpSpPr>
          <a:xfrm>
            <a:off x="-1708853" y="-1273"/>
            <a:ext cx="10662414" cy="7506973"/>
            <a:chOff x="0" y="-805690"/>
            <a:chExt cx="3848813" cy="2709333"/>
          </a:xfrm>
        </p:grpSpPr>
        <p:sp>
          <p:nvSpPr>
            <p:cNvPr id="137" name="Google Shape;137;p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6867" y="-805690"/>
              <a:ext cx="3231946" cy="2709333"/>
            </a:xfrm>
            <a:custGeom>
              <a:avLst/>
              <a:gdLst/>
              <a:ahLst/>
              <a:cxnLst/>
              <a:rect l="l" t="t" r="r" b="b"/>
              <a:pathLst>
                <a:path w="3231946" h="2709333" extrusionOk="0">
                  <a:moveTo>
                    <a:pt x="0" y="0"/>
                  </a:moveTo>
                  <a:lnTo>
                    <a:pt x="3231946" y="0"/>
                  </a:lnTo>
                  <a:lnTo>
                    <a:pt x="3231946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000080">
                <a:alpha val="15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3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9" name="Google Shape;139;p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97694" y="125104"/>
            <a:ext cx="1270137" cy="1175073"/>
          </a:xfrm>
          <a:custGeom>
            <a:avLst/>
            <a:gdLst/>
            <a:ahLst/>
            <a:cxnLst/>
            <a:rect l="l" t="t" r="r" b="b"/>
            <a:pathLst>
              <a:path w="1270137" h="1175073" extrusionOk="0">
                <a:moveTo>
                  <a:pt x="0" y="0"/>
                </a:moveTo>
                <a:lnTo>
                  <a:pt x="1270137" y="0"/>
                </a:lnTo>
                <a:lnTo>
                  <a:pt x="1270137" y="1175073"/>
                </a:lnTo>
                <a:lnTo>
                  <a:pt x="0" y="11750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769073" y="136287"/>
            <a:ext cx="1163890" cy="1163890"/>
          </a:xfrm>
          <a:custGeom>
            <a:avLst/>
            <a:gdLst/>
            <a:ahLst/>
            <a:cxnLst/>
            <a:rect l="l" t="t" r="r" b="b"/>
            <a:pathLst>
              <a:path w="1163890" h="1163890" extrusionOk="0">
                <a:moveTo>
                  <a:pt x="0" y="0"/>
                </a:moveTo>
                <a:lnTo>
                  <a:pt x="1163890" y="0"/>
                </a:lnTo>
                <a:lnTo>
                  <a:pt x="1163890" y="1163890"/>
                </a:lnTo>
                <a:lnTo>
                  <a:pt x="0" y="116389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9525" y="5566344"/>
            <a:ext cx="316377" cy="1230590"/>
          </a:xfrm>
          <a:prstGeom prst="rect">
            <a:avLst/>
          </a:prstGeom>
          <a:solidFill>
            <a:srgbClr val="8D143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4" name="Google Shape;144;p3"/>
          <p:cNvGrpSpPr>
            <a:grpSpLocks noGrp="1" noUngrp="1" noRot="1" noMove="1" noResize="1"/>
          </p:cNvGrpSpPr>
          <p:nvPr/>
        </p:nvGrpSpPr>
        <p:grpSpPr>
          <a:xfrm rot="5400000">
            <a:off x="5989778" y="6405569"/>
            <a:ext cx="2251703" cy="4013026"/>
            <a:chOff x="0" y="-57150"/>
            <a:chExt cx="812800" cy="1448583"/>
          </a:xfrm>
        </p:grpSpPr>
        <p:sp>
          <p:nvSpPr>
            <p:cNvPr id="145" name="Google Shape;145;p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9222" cy="1391433"/>
            </a:xfrm>
            <a:custGeom>
              <a:avLst/>
              <a:gdLst/>
              <a:ahLst/>
              <a:cxnLst/>
              <a:rect l="l" t="t" r="r" b="b"/>
              <a:pathLst>
                <a:path w="79222" h="1391433" extrusionOk="0">
                  <a:moveTo>
                    <a:pt x="0" y="0"/>
                  </a:moveTo>
                  <a:lnTo>
                    <a:pt x="79222" y="0"/>
                  </a:lnTo>
                  <a:lnTo>
                    <a:pt x="79222" y="1391433"/>
                  </a:lnTo>
                  <a:lnTo>
                    <a:pt x="0" y="1391433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3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7" name="Google Shape;147;p3"/>
          <p:cNvGrpSpPr>
            <a:grpSpLocks noGrp="1" noUngrp="1" noRot="1" noMove="1" noResize="1"/>
          </p:cNvGrpSpPr>
          <p:nvPr/>
        </p:nvGrpSpPr>
        <p:grpSpPr>
          <a:xfrm>
            <a:off x="8678276" y="1412231"/>
            <a:ext cx="2251711" cy="6058424"/>
            <a:chOff x="0" y="-57150"/>
            <a:chExt cx="812800" cy="2186910"/>
          </a:xfrm>
        </p:grpSpPr>
        <p:sp>
          <p:nvSpPr>
            <p:cNvPr id="148" name="Google Shape;148;p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02692" cy="2129760"/>
            </a:xfrm>
            <a:custGeom>
              <a:avLst/>
              <a:gdLst/>
              <a:ahLst/>
              <a:cxnLst/>
              <a:rect l="l" t="t" r="r" b="b"/>
              <a:pathLst>
                <a:path w="102692" h="2129760" extrusionOk="0">
                  <a:moveTo>
                    <a:pt x="0" y="0"/>
                  </a:moveTo>
                  <a:lnTo>
                    <a:pt x="102692" y="0"/>
                  </a:lnTo>
                  <a:lnTo>
                    <a:pt x="102692" y="2129760"/>
                  </a:lnTo>
                  <a:lnTo>
                    <a:pt x="0" y="2129760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3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0" name="Google Shape;150;p3"/>
          <p:cNvSpPr>
            <a:spLocks noGrp="1" noRot="1" noMove="1" noResize="1" noEditPoints="1" noAdjustHandles="1" noChangeArrowheads="1" noChangeShapeType="1"/>
          </p:cNvSpPr>
          <p:nvPr/>
        </p:nvSpPr>
        <p:spPr>
          <a:xfrm rot="64987">
            <a:off x="-2529416" y="-1646817"/>
            <a:ext cx="3387782" cy="2853918"/>
          </a:xfrm>
          <a:custGeom>
            <a:avLst/>
            <a:gdLst/>
            <a:ahLst/>
            <a:cxnLst/>
            <a:rect l="l" t="t" r="r" b="b"/>
            <a:pathLst>
              <a:path w="6377024" h="5372100" extrusionOk="0">
                <a:moveTo>
                  <a:pt x="4826353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825084" y="5372100"/>
                </a:lnTo>
                <a:lnTo>
                  <a:pt x="4826353" y="5372100"/>
                </a:lnTo>
                <a:lnTo>
                  <a:pt x="6377024" y="2686050"/>
                </a:lnTo>
                <a:lnTo>
                  <a:pt x="4826353" y="0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3"/>
          <p:cNvSpPr txBox="1"/>
          <p:nvPr/>
        </p:nvSpPr>
        <p:spPr>
          <a:xfrm>
            <a:off x="2981555" y="977550"/>
            <a:ext cx="31668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FINAL EXAMINATION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2" name="Google Shape;152;p3"/>
          <p:cNvSpPr txBox="1"/>
          <p:nvPr/>
        </p:nvSpPr>
        <p:spPr>
          <a:xfrm>
            <a:off x="4221900" y="1409870"/>
            <a:ext cx="5097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of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3" name="Google Shape;153;p3"/>
          <p:cNvSpPr txBox="1"/>
          <p:nvPr/>
        </p:nvSpPr>
        <p:spPr>
          <a:xfrm>
            <a:off x="29775" y="1817586"/>
            <a:ext cx="9066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STUDENT NAME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4" name="Google Shape;154;p3"/>
          <p:cNvSpPr txBox="1"/>
          <p:nvPr/>
        </p:nvSpPr>
        <p:spPr>
          <a:xfrm>
            <a:off x="-56550" y="2333940"/>
            <a:ext cx="9066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In defense of her/his Dissertation entitled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5" name="Google Shape;155;p3"/>
          <p:cNvSpPr txBox="1"/>
          <p:nvPr/>
        </p:nvSpPr>
        <p:spPr>
          <a:xfrm>
            <a:off x="-65725" y="2848096"/>
            <a:ext cx="9066600" cy="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Title of Dissertation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6" name="Google Shape;156;p3"/>
          <p:cNvSpPr txBox="1"/>
          <p:nvPr/>
        </p:nvSpPr>
        <p:spPr>
          <a:xfrm>
            <a:off x="182175" y="3730750"/>
            <a:ext cx="8953500" cy="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for the degree of Doctor of Philosophy in Program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7" name="Google Shape;157;p3"/>
          <p:cNvSpPr txBox="1"/>
          <p:nvPr/>
        </p:nvSpPr>
        <p:spPr>
          <a:xfrm>
            <a:off x="219075" y="4453925"/>
            <a:ext cx="8688000" cy="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Date | Time | Venue (or link if online)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8" name="Google Shape;158;p3"/>
          <p:cNvSpPr txBox="1"/>
          <p:nvPr/>
        </p:nvSpPr>
        <p:spPr>
          <a:xfrm>
            <a:off x="-2033550" y="5734050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9" name="Google Shape;159;p3"/>
          <p:cNvSpPr txBox="1"/>
          <p:nvPr/>
        </p:nvSpPr>
        <p:spPr>
          <a:xfrm>
            <a:off x="-1990725" y="6395975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0" name="Google Shape;160;p3"/>
          <p:cNvSpPr txBox="1"/>
          <p:nvPr/>
        </p:nvSpPr>
        <p:spPr>
          <a:xfrm>
            <a:off x="2276602" y="5734050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1" name="Google Shape;161;p3"/>
          <p:cNvSpPr txBox="1"/>
          <p:nvPr/>
        </p:nvSpPr>
        <p:spPr>
          <a:xfrm>
            <a:off x="2276209" y="6395975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2" name="Google Shape;162;p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76326" y="5998500"/>
            <a:ext cx="3538500" cy="366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Chair, Advisory Committee</a:t>
            </a:r>
          </a:p>
        </p:txBody>
      </p:sp>
      <p:sp>
        <p:nvSpPr>
          <p:cNvPr id="163" name="Google Shape;163;p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276" y="6660400"/>
            <a:ext cx="34443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Member, Advisory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4" name="Google Shape;164;p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76372" y="5998500"/>
            <a:ext cx="5687100" cy="366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Co-Chair, Advisory Committee</a:t>
            </a:r>
          </a:p>
        </p:txBody>
      </p:sp>
      <p:sp>
        <p:nvSpPr>
          <p:cNvPr id="165" name="Google Shape;165;p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59358" y="6660400"/>
            <a:ext cx="4761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Member, Advisory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6" name="Google Shape;166;p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84275" y="387922"/>
            <a:ext cx="3376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ANNOUNCEMENT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214090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3"/>
          <p:cNvGrpSpPr/>
          <p:nvPr/>
        </p:nvGrpSpPr>
        <p:grpSpPr>
          <a:xfrm>
            <a:off x="-1708853" y="917"/>
            <a:ext cx="10662414" cy="7505700"/>
            <a:chOff x="0" y="-809024"/>
            <a:chExt cx="3848813" cy="2709333"/>
          </a:xfrm>
        </p:grpSpPr>
        <p:sp>
          <p:nvSpPr>
            <p:cNvPr id="137" name="Google Shape;137;p3"/>
            <p:cNvSpPr/>
            <p:nvPr/>
          </p:nvSpPr>
          <p:spPr>
            <a:xfrm>
              <a:off x="616867" y="-809024"/>
              <a:ext cx="3231946" cy="2709333"/>
            </a:xfrm>
            <a:custGeom>
              <a:avLst/>
              <a:gdLst/>
              <a:ahLst/>
              <a:cxnLst/>
              <a:rect l="l" t="t" r="r" b="b"/>
              <a:pathLst>
                <a:path w="3231946" h="2709333" extrusionOk="0">
                  <a:moveTo>
                    <a:pt x="0" y="0"/>
                  </a:moveTo>
                  <a:lnTo>
                    <a:pt x="3231946" y="0"/>
                  </a:lnTo>
                  <a:lnTo>
                    <a:pt x="3231946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000080">
                <a:alpha val="15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3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9" name="Google Shape;139;p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97694" y="125104"/>
            <a:ext cx="1270137" cy="1175073"/>
          </a:xfrm>
          <a:custGeom>
            <a:avLst/>
            <a:gdLst/>
            <a:ahLst/>
            <a:cxnLst/>
            <a:rect l="l" t="t" r="r" b="b"/>
            <a:pathLst>
              <a:path w="1270137" h="1175073" extrusionOk="0">
                <a:moveTo>
                  <a:pt x="0" y="0"/>
                </a:moveTo>
                <a:lnTo>
                  <a:pt x="1270137" y="0"/>
                </a:lnTo>
                <a:lnTo>
                  <a:pt x="1270137" y="1175073"/>
                </a:lnTo>
                <a:lnTo>
                  <a:pt x="0" y="11750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769073" y="136287"/>
            <a:ext cx="1163890" cy="1163890"/>
          </a:xfrm>
          <a:custGeom>
            <a:avLst/>
            <a:gdLst/>
            <a:ahLst/>
            <a:cxnLst/>
            <a:rect l="l" t="t" r="r" b="b"/>
            <a:pathLst>
              <a:path w="1163890" h="1163890" extrusionOk="0">
                <a:moveTo>
                  <a:pt x="0" y="0"/>
                </a:moveTo>
                <a:lnTo>
                  <a:pt x="1163890" y="0"/>
                </a:lnTo>
                <a:lnTo>
                  <a:pt x="1163890" y="1163890"/>
                </a:lnTo>
                <a:lnTo>
                  <a:pt x="0" y="116389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9525" y="5566344"/>
            <a:ext cx="316377" cy="1230590"/>
          </a:xfrm>
          <a:prstGeom prst="rect">
            <a:avLst/>
          </a:prstGeom>
          <a:solidFill>
            <a:srgbClr val="8D143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4" name="Google Shape;144;p3"/>
          <p:cNvGrpSpPr>
            <a:grpSpLocks noGrp="1" noUngrp="1" noRot="1" noMove="1" noResize="1"/>
          </p:cNvGrpSpPr>
          <p:nvPr/>
        </p:nvGrpSpPr>
        <p:grpSpPr>
          <a:xfrm rot="5400000">
            <a:off x="5989969" y="6405569"/>
            <a:ext cx="2251703" cy="4013026"/>
            <a:chOff x="0" y="-57150"/>
            <a:chExt cx="812800" cy="1448583"/>
          </a:xfrm>
        </p:grpSpPr>
        <p:sp>
          <p:nvSpPr>
            <p:cNvPr id="145" name="Google Shape;145;p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9222" cy="1391433"/>
            </a:xfrm>
            <a:custGeom>
              <a:avLst/>
              <a:gdLst/>
              <a:ahLst/>
              <a:cxnLst/>
              <a:rect l="l" t="t" r="r" b="b"/>
              <a:pathLst>
                <a:path w="79222" h="1391433" extrusionOk="0">
                  <a:moveTo>
                    <a:pt x="0" y="0"/>
                  </a:moveTo>
                  <a:lnTo>
                    <a:pt x="79222" y="0"/>
                  </a:lnTo>
                  <a:lnTo>
                    <a:pt x="79222" y="1391433"/>
                  </a:lnTo>
                  <a:lnTo>
                    <a:pt x="0" y="1391433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3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7" name="Google Shape;147;p3"/>
          <p:cNvGrpSpPr>
            <a:grpSpLocks noGrp="1" noUngrp="1" noRot="1" noMove="1" noResize="1"/>
          </p:cNvGrpSpPr>
          <p:nvPr/>
        </p:nvGrpSpPr>
        <p:grpSpPr>
          <a:xfrm>
            <a:off x="8678276" y="1412231"/>
            <a:ext cx="2251711" cy="6058424"/>
            <a:chOff x="0" y="-57150"/>
            <a:chExt cx="812800" cy="2186910"/>
          </a:xfrm>
        </p:grpSpPr>
        <p:sp>
          <p:nvSpPr>
            <p:cNvPr id="148" name="Google Shape;148;p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02692" cy="2129760"/>
            </a:xfrm>
            <a:custGeom>
              <a:avLst/>
              <a:gdLst/>
              <a:ahLst/>
              <a:cxnLst/>
              <a:rect l="l" t="t" r="r" b="b"/>
              <a:pathLst>
                <a:path w="102692" h="2129760" extrusionOk="0">
                  <a:moveTo>
                    <a:pt x="0" y="0"/>
                  </a:moveTo>
                  <a:lnTo>
                    <a:pt x="102692" y="0"/>
                  </a:lnTo>
                  <a:lnTo>
                    <a:pt x="102692" y="2129760"/>
                  </a:lnTo>
                  <a:lnTo>
                    <a:pt x="0" y="2129760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3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0" name="Google Shape;150;p3"/>
          <p:cNvSpPr>
            <a:spLocks noGrp="1" noRot="1" noMove="1" noResize="1" noEditPoints="1" noAdjustHandles="1" noChangeArrowheads="1" noChangeShapeType="1"/>
          </p:cNvSpPr>
          <p:nvPr/>
        </p:nvSpPr>
        <p:spPr>
          <a:xfrm rot="64987">
            <a:off x="-2529416" y="-1646817"/>
            <a:ext cx="3387782" cy="2853918"/>
          </a:xfrm>
          <a:custGeom>
            <a:avLst/>
            <a:gdLst/>
            <a:ahLst/>
            <a:cxnLst/>
            <a:rect l="l" t="t" r="r" b="b"/>
            <a:pathLst>
              <a:path w="6377024" h="5372100" extrusionOk="0">
                <a:moveTo>
                  <a:pt x="4826353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825084" y="5372100"/>
                </a:lnTo>
                <a:lnTo>
                  <a:pt x="4826353" y="5372100"/>
                </a:lnTo>
                <a:lnTo>
                  <a:pt x="6377024" y="2686050"/>
                </a:lnTo>
                <a:lnTo>
                  <a:pt x="4826353" y="0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3"/>
          <p:cNvSpPr txBox="1"/>
          <p:nvPr/>
        </p:nvSpPr>
        <p:spPr>
          <a:xfrm>
            <a:off x="2981555" y="977550"/>
            <a:ext cx="31668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FINAL EXAMINATION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2" name="Google Shape;152;p3"/>
          <p:cNvSpPr txBox="1"/>
          <p:nvPr/>
        </p:nvSpPr>
        <p:spPr>
          <a:xfrm>
            <a:off x="4221900" y="1409870"/>
            <a:ext cx="5097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of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3" name="Google Shape;153;p3"/>
          <p:cNvSpPr txBox="1"/>
          <p:nvPr/>
        </p:nvSpPr>
        <p:spPr>
          <a:xfrm>
            <a:off x="29775" y="1817586"/>
            <a:ext cx="9066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STUDENT NAME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4" name="Google Shape;154;p3"/>
          <p:cNvSpPr txBox="1"/>
          <p:nvPr/>
        </p:nvSpPr>
        <p:spPr>
          <a:xfrm>
            <a:off x="-56550" y="2333940"/>
            <a:ext cx="9066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In defense of her/his Dissertation entitled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5" name="Google Shape;155;p3"/>
          <p:cNvSpPr txBox="1"/>
          <p:nvPr/>
        </p:nvSpPr>
        <p:spPr>
          <a:xfrm>
            <a:off x="-65725" y="2848096"/>
            <a:ext cx="9066600" cy="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Title of Dissertation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6" name="Google Shape;156;p3"/>
          <p:cNvSpPr txBox="1"/>
          <p:nvPr/>
        </p:nvSpPr>
        <p:spPr>
          <a:xfrm>
            <a:off x="182175" y="3730750"/>
            <a:ext cx="8953500" cy="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for the degree of Doctor of Philosophy in Program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7" name="Google Shape;157;p3"/>
          <p:cNvSpPr txBox="1"/>
          <p:nvPr/>
        </p:nvSpPr>
        <p:spPr>
          <a:xfrm>
            <a:off x="219075" y="4453925"/>
            <a:ext cx="8688000" cy="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Date | Time | Venue (or link if online)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8" name="Google Shape;158;p3"/>
          <p:cNvSpPr txBox="1"/>
          <p:nvPr/>
        </p:nvSpPr>
        <p:spPr>
          <a:xfrm>
            <a:off x="-2033550" y="5734050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9" name="Google Shape;159;p3"/>
          <p:cNvSpPr txBox="1"/>
          <p:nvPr/>
        </p:nvSpPr>
        <p:spPr>
          <a:xfrm>
            <a:off x="-1990725" y="6395975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0" name="Google Shape;160;p3"/>
          <p:cNvSpPr txBox="1"/>
          <p:nvPr/>
        </p:nvSpPr>
        <p:spPr>
          <a:xfrm>
            <a:off x="2276602" y="5734050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1" name="Google Shape;161;p3"/>
          <p:cNvSpPr txBox="1"/>
          <p:nvPr/>
        </p:nvSpPr>
        <p:spPr>
          <a:xfrm>
            <a:off x="2276209" y="6395975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2" name="Google Shape;162;p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76326" y="5998500"/>
            <a:ext cx="3538500" cy="366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Chair, Advisory Committee</a:t>
            </a:r>
          </a:p>
        </p:txBody>
      </p:sp>
      <p:sp>
        <p:nvSpPr>
          <p:cNvPr id="163" name="Google Shape;163;p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276" y="6660400"/>
            <a:ext cx="34443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Member, Advisory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4" name="Google Shape;164;p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76372" y="5998500"/>
            <a:ext cx="56871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Member, Advisory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5" name="Google Shape;165;p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59358" y="6660400"/>
            <a:ext cx="4761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Member, Advisory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6" name="Google Shape;166;p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84275" y="387922"/>
            <a:ext cx="3376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ANNOUNCEMENT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031335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3"/>
          <p:cNvGrpSpPr/>
          <p:nvPr/>
        </p:nvGrpSpPr>
        <p:grpSpPr>
          <a:xfrm>
            <a:off x="-1708853" y="917"/>
            <a:ext cx="10662414" cy="7505700"/>
            <a:chOff x="0" y="-809024"/>
            <a:chExt cx="3848813" cy="2709333"/>
          </a:xfrm>
        </p:grpSpPr>
        <p:sp>
          <p:nvSpPr>
            <p:cNvPr id="137" name="Google Shape;137;p3"/>
            <p:cNvSpPr/>
            <p:nvPr/>
          </p:nvSpPr>
          <p:spPr>
            <a:xfrm>
              <a:off x="616867" y="-809024"/>
              <a:ext cx="3231946" cy="2709333"/>
            </a:xfrm>
            <a:custGeom>
              <a:avLst/>
              <a:gdLst/>
              <a:ahLst/>
              <a:cxnLst/>
              <a:rect l="l" t="t" r="r" b="b"/>
              <a:pathLst>
                <a:path w="3231946" h="2709333" extrusionOk="0">
                  <a:moveTo>
                    <a:pt x="0" y="0"/>
                  </a:moveTo>
                  <a:lnTo>
                    <a:pt x="3231946" y="0"/>
                  </a:lnTo>
                  <a:lnTo>
                    <a:pt x="3231946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000080">
                <a:alpha val="15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3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9" name="Google Shape;139;p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97694" y="125104"/>
            <a:ext cx="1270137" cy="1175073"/>
          </a:xfrm>
          <a:custGeom>
            <a:avLst/>
            <a:gdLst/>
            <a:ahLst/>
            <a:cxnLst/>
            <a:rect l="l" t="t" r="r" b="b"/>
            <a:pathLst>
              <a:path w="1270137" h="1175073" extrusionOk="0">
                <a:moveTo>
                  <a:pt x="0" y="0"/>
                </a:moveTo>
                <a:lnTo>
                  <a:pt x="1270137" y="0"/>
                </a:lnTo>
                <a:lnTo>
                  <a:pt x="1270137" y="1175073"/>
                </a:lnTo>
                <a:lnTo>
                  <a:pt x="0" y="11750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769073" y="136287"/>
            <a:ext cx="1163890" cy="1163890"/>
          </a:xfrm>
          <a:custGeom>
            <a:avLst/>
            <a:gdLst/>
            <a:ahLst/>
            <a:cxnLst/>
            <a:rect l="l" t="t" r="r" b="b"/>
            <a:pathLst>
              <a:path w="1163890" h="1163890" extrusionOk="0">
                <a:moveTo>
                  <a:pt x="0" y="0"/>
                </a:moveTo>
                <a:lnTo>
                  <a:pt x="1163890" y="0"/>
                </a:lnTo>
                <a:lnTo>
                  <a:pt x="1163890" y="1163890"/>
                </a:lnTo>
                <a:lnTo>
                  <a:pt x="0" y="116389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3"/>
          <p:cNvSpPr txBox="1"/>
          <p:nvPr/>
        </p:nvSpPr>
        <p:spPr>
          <a:xfrm>
            <a:off x="295656" y="5048250"/>
            <a:ext cx="8696715" cy="366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42" name="Google Shape;142;p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8612" y="5336579"/>
            <a:ext cx="8962765" cy="366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Chair, Advisory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43" name="Google Shape;143;p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9525" y="5566344"/>
            <a:ext cx="316377" cy="1230590"/>
          </a:xfrm>
          <a:prstGeom prst="rect">
            <a:avLst/>
          </a:prstGeom>
          <a:solidFill>
            <a:srgbClr val="8D143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4" name="Google Shape;144;p3"/>
          <p:cNvGrpSpPr>
            <a:grpSpLocks noGrp="1" noUngrp="1" noRot="1" noMove="1" noResize="1"/>
          </p:cNvGrpSpPr>
          <p:nvPr/>
        </p:nvGrpSpPr>
        <p:grpSpPr>
          <a:xfrm rot="5400000">
            <a:off x="5988984" y="6405569"/>
            <a:ext cx="2251703" cy="4013026"/>
            <a:chOff x="0" y="-57150"/>
            <a:chExt cx="812800" cy="1448583"/>
          </a:xfrm>
        </p:grpSpPr>
        <p:sp>
          <p:nvSpPr>
            <p:cNvPr id="145" name="Google Shape;145;p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9222" cy="1391433"/>
            </a:xfrm>
            <a:custGeom>
              <a:avLst/>
              <a:gdLst/>
              <a:ahLst/>
              <a:cxnLst/>
              <a:rect l="l" t="t" r="r" b="b"/>
              <a:pathLst>
                <a:path w="79222" h="1391433" extrusionOk="0">
                  <a:moveTo>
                    <a:pt x="0" y="0"/>
                  </a:moveTo>
                  <a:lnTo>
                    <a:pt x="79222" y="0"/>
                  </a:lnTo>
                  <a:lnTo>
                    <a:pt x="79222" y="1391433"/>
                  </a:lnTo>
                  <a:lnTo>
                    <a:pt x="0" y="1391433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3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7" name="Google Shape;147;p3"/>
          <p:cNvGrpSpPr>
            <a:grpSpLocks noGrp="1" noUngrp="1" noRot="1" noMove="1" noResize="1"/>
          </p:cNvGrpSpPr>
          <p:nvPr/>
        </p:nvGrpSpPr>
        <p:grpSpPr>
          <a:xfrm>
            <a:off x="8678276" y="1412231"/>
            <a:ext cx="2251711" cy="6058424"/>
            <a:chOff x="0" y="-57150"/>
            <a:chExt cx="812800" cy="2186910"/>
          </a:xfrm>
        </p:grpSpPr>
        <p:sp>
          <p:nvSpPr>
            <p:cNvPr id="148" name="Google Shape;148;p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02692" cy="2129760"/>
            </a:xfrm>
            <a:custGeom>
              <a:avLst/>
              <a:gdLst/>
              <a:ahLst/>
              <a:cxnLst/>
              <a:rect l="l" t="t" r="r" b="b"/>
              <a:pathLst>
                <a:path w="102692" h="2129760" extrusionOk="0">
                  <a:moveTo>
                    <a:pt x="0" y="0"/>
                  </a:moveTo>
                  <a:lnTo>
                    <a:pt x="102692" y="0"/>
                  </a:lnTo>
                  <a:lnTo>
                    <a:pt x="102692" y="2129760"/>
                  </a:lnTo>
                  <a:lnTo>
                    <a:pt x="0" y="2129760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3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0" name="Google Shape;150;p3"/>
          <p:cNvSpPr>
            <a:spLocks noGrp="1" noRot="1" noMove="1" noResize="1" noEditPoints="1" noAdjustHandles="1" noChangeArrowheads="1" noChangeShapeType="1"/>
          </p:cNvSpPr>
          <p:nvPr/>
        </p:nvSpPr>
        <p:spPr>
          <a:xfrm rot="64987">
            <a:off x="-2529416" y="-1646817"/>
            <a:ext cx="3387782" cy="2853918"/>
          </a:xfrm>
          <a:custGeom>
            <a:avLst/>
            <a:gdLst/>
            <a:ahLst/>
            <a:cxnLst/>
            <a:rect l="l" t="t" r="r" b="b"/>
            <a:pathLst>
              <a:path w="6377024" h="5372100" extrusionOk="0">
                <a:moveTo>
                  <a:pt x="4826353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825084" y="5372100"/>
                </a:lnTo>
                <a:lnTo>
                  <a:pt x="4826353" y="5372100"/>
                </a:lnTo>
                <a:lnTo>
                  <a:pt x="6377024" y="2686050"/>
                </a:lnTo>
                <a:lnTo>
                  <a:pt x="4826353" y="0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3"/>
          <p:cNvSpPr txBox="1"/>
          <p:nvPr/>
        </p:nvSpPr>
        <p:spPr>
          <a:xfrm>
            <a:off x="2981555" y="977550"/>
            <a:ext cx="31668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FINAL EXAMINATION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2" name="Google Shape;152;p3"/>
          <p:cNvSpPr txBox="1"/>
          <p:nvPr/>
        </p:nvSpPr>
        <p:spPr>
          <a:xfrm>
            <a:off x="4221900" y="1409870"/>
            <a:ext cx="5097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of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3" name="Google Shape;153;p3"/>
          <p:cNvSpPr txBox="1"/>
          <p:nvPr/>
        </p:nvSpPr>
        <p:spPr>
          <a:xfrm>
            <a:off x="29775" y="1817586"/>
            <a:ext cx="9066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STUDENT NAME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4" name="Google Shape;154;p3"/>
          <p:cNvSpPr txBox="1"/>
          <p:nvPr/>
        </p:nvSpPr>
        <p:spPr>
          <a:xfrm>
            <a:off x="-56550" y="2333940"/>
            <a:ext cx="9066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In defense of her/his Dissertation entitled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5" name="Google Shape;155;p3"/>
          <p:cNvSpPr txBox="1"/>
          <p:nvPr/>
        </p:nvSpPr>
        <p:spPr>
          <a:xfrm>
            <a:off x="-65725" y="2848096"/>
            <a:ext cx="9066600" cy="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Title of Dissertation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6" name="Google Shape;156;p3"/>
          <p:cNvSpPr txBox="1"/>
          <p:nvPr/>
        </p:nvSpPr>
        <p:spPr>
          <a:xfrm>
            <a:off x="182175" y="3730750"/>
            <a:ext cx="8953500" cy="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for the degree of Doctor of Philosophy in Program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7" name="Google Shape;157;p3"/>
          <p:cNvSpPr txBox="1"/>
          <p:nvPr/>
        </p:nvSpPr>
        <p:spPr>
          <a:xfrm>
            <a:off x="219075" y="4453925"/>
            <a:ext cx="8688000" cy="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Date | Time | Venue (or link if online)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8" name="Google Shape;158;p3"/>
          <p:cNvSpPr txBox="1"/>
          <p:nvPr/>
        </p:nvSpPr>
        <p:spPr>
          <a:xfrm>
            <a:off x="-2033550" y="5734050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9" name="Google Shape;159;p3"/>
          <p:cNvSpPr txBox="1"/>
          <p:nvPr/>
        </p:nvSpPr>
        <p:spPr>
          <a:xfrm>
            <a:off x="-1990725" y="6395975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0" name="Google Shape;160;p3"/>
          <p:cNvSpPr txBox="1"/>
          <p:nvPr/>
        </p:nvSpPr>
        <p:spPr>
          <a:xfrm>
            <a:off x="2276602" y="5734050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1" name="Google Shape;161;p3"/>
          <p:cNvSpPr txBox="1"/>
          <p:nvPr/>
        </p:nvSpPr>
        <p:spPr>
          <a:xfrm>
            <a:off x="2276209" y="6395975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2" name="Google Shape;162;p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76326" y="5998500"/>
            <a:ext cx="35385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Co-Chair, Advisory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3" name="Google Shape;163;p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276" y="6660400"/>
            <a:ext cx="34443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Member, Advisory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4" name="Google Shape;164;p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76372" y="5998500"/>
            <a:ext cx="56871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Member, Advisory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6" name="Google Shape;166;p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84275" y="387922"/>
            <a:ext cx="3376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ANNOUNCEMENT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2" name="Google Shape;165;p3">
            <a:extLst>
              <a:ext uri="{FF2B5EF4-FFF2-40B4-BE49-F238E27FC236}">
                <a16:creationId xmlns:a16="http://schemas.microsoft.com/office/drawing/2014/main" id="{3886D4F4-AC85-96C2-BE0A-07DFF570824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59358" y="6660400"/>
            <a:ext cx="4761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Member, Advisory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3"/>
          <p:cNvGrpSpPr>
            <a:grpSpLocks noGrp="1" noUngrp="1" noRot="1" noMove="1" noResize="1"/>
          </p:cNvGrpSpPr>
          <p:nvPr/>
        </p:nvGrpSpPr>
        <p:grpSpPr>
          <a:xfrm>
            <a:off x="-1708853" y="917"/>
            <a:ext cx="10662414" cy="7505700"/>
            <a:chOff x="0" y="-809024"/>
            <a:chExt cx="3848813" cy="2709333"/>
          </a:xfrm>
        </p:grpSpPr>
        <p:sp>
          <p:nvSpPr>
            <p:cNvPr id="137" name="Google Shape;137;p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6867" y="-809024"/>
              <a:ext cx="3231946" cy="2709333"/>
            </a:xfrm>
            <a:custGeom>
              <a:avLst/>
              <a:gdLst/>
              <a:ahLst/>
              <a:cxnLst/>
              <a:rect l="l" t="t" r="r" b="b"/>
              <a:pathLst>
                <a:path w="3231946" h="2709333" extrusionOk="0">
                  <a:moveTo>
                    <a:pt x="0" y="0"/>
                  </a:moveTo>
                  <a:lnTo>
                    <a:pt x="3231946" y="0"/>
                  </a:lnTo>
                  <a:lnTo>
                    <a:pt x="3231946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000080">
                <a:alpha val="15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3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9" name="Google Shape;139;p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97694" y="125104"/>
            <a:ext cx="1270137" cy="1175073"/>
          </a:xfrm>
          <a:custGeom>
            <a:avLst/>
            <a:gdLst/>
            <a:ahLst/>
            <a:cxnLst/>
            <a:rect l="l" t="t" r="r" b="b"/>
            <a:pathLst>
              <a:path w="1270137" h="1175073" extrusionOk="0">
                <a:moveTo>
                  <a:pt x="0" y="0"/>
                </a:moveTo>
                <a:lnTo>
                  <a:pt x="1270137" y="0"/>
                </a:lnTo>
                <a:lnTo>
                  <a:pt x="1270137" y="1175073"/>
                </a:lnTo>
                <a:lnTo>
                  <a:pt x="0" y="11750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769073" y="136287"/>
            <a:ext cx="1163890" cy="1163890"/>
          </a:xfrm>
          <a:custGeom>
            <a:avLst/>
            <a:gdLst/>
            <a:ahLst/>
            <a:cxnLst/>
            <a:rect l="l" t="t" r="r" b="b"/>
            <a:pathLst>
              <a:path w="1163890" h="1163890" extrusionOk="0">
                <a:moveTo>
                  <a:pt x="0" y="0"/>
                </a:moveTo>
                <a:lnTo>
                  <a:pt x="1163890" y="0"/>
                </a:lnTo>
                <a:lnTo>
                  <a:pt x="1163890" y="1163890"/>
                </a:lnTo>
                <a:lnTo>
                  <a:pt x="0" y="116389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3"/>
          <p:cNvSpPr txBox="1"/>
          <p:nvPr/>
        </p:nvSpPr>
        <p:spPr>
          <a:xfrm>
            <a:off x="295656" y="5048250"/>
            <a:ext cx="8696715" cy="366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42" name="Google Shape;142;p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8612" y="5336579"/>
            <a:ext cx="8962765" cy="366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Chair, Advisory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43" name="Google Shape;143;p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9525" y="5566344"/>
            <a:ext cx="316377" cy="1230590"/>
          </a:xfrm>
          <a:prstGeom prst="rect">
            <a:avLst/>
          </a:prstGeom>
          <a:solidFill>
            <a:srgbClr val="8D143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4" name="Google Shape;144;p3"/>
          <p:cNvGrpSpPr>
            <a:grpSpLocks noGrp="1" noUngrp="1" noRot="1" noMove="1" noResize="1"/>
          </p:cNvGrpSpPr>
          <p:nvPr/>
        </p:nvGrpSpPr>
        <p:grpSpPr>
          <a:xfrm rot="5400000">
            <a:off x="5988984" y="6405569"/>
            <a:ext cx="2251703" cy="4013026"/>
            <a:chOff x="0" y="-57150"/>
            <a:chExt cx="812800" cy="1448583"/>
          </a:xfrm>
        </p:grpSpPr>
        <p:sp>
          <p:nvSpPr>
            <p:cNvPr id="145" name="Google Shape;145;p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9222" cy="1391433"/>
            </a:xfrm>
            <a:custGeom>
              <a:avLst/>
              <a:gdLst/>
              <a:ahLst/>
              <a:cxnLst/>
              <a:rect l="l" t="t" r="r" b="b"/>
              <a:pathLst>
                <a:path w="79222" h="1391433" extrusionOk="0">
                  <a:moveTo>
                    <a:pt x="0" y="0"/>
                  </a:moveTo>
                  <a:lnTo>
                    <a:pt x="79222" y="0"/>
                  </a:lnTo>
                  <a:lnTo>
                    <a:pt x="79222" y="1391433"/>
                  </a:lnTo>
                  <a:lnTo>
                    <a:pt x="0" y="1391433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3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7" name="Google Shape;147;p3"/>
          <p:cNvGrpSpPr>
            <a:grpSpLocks noGrp="1" noUngrp="1" noRot="1" noMove="1" noResize="1"/>
          </p:cNvGrpSpPr>
          <p:nvPr/>
        </p:nvGrpSpPr>
        <p:grpSpPr>
          <a:xfrm>
            <a:off x="8678276" y="1412231"/>
            <a:ext cx="2251711" cy="6058424"/>
            <a:chOff x="0" y="-57150"/>
            <a:chExt cx="812800" cy="2186910"/>
          </a:xfrm>
        </p:grpSpPr>
        <p:sp>
          <p:nvSpPr>
            <p:cNvPr id="148" name="Google Shape;148;p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02692" cy="2129760"/>
            </a:xfrm>
            <a:custGeom>
              <a:avLst/>
              <a:gdLst/>
              <a:ahLst/>
              <a:cxnLst/>
              <a:rect l="l" t="t" r="r" b="b"/>
              <a:pathLst>
                <a:path w="102692" h="2129760" extrusionOk="0">
                  <a:moveTo>
                    <a:pt x="0" y="0"/>
                  </a:moveTo>
                  <a:lnTo>
                    <a:pt x="102692" y="0"/>
                  </a:lnTo>
                  <a:lnTo>
                    <a:pt x="102692" y="2129760"/>
                  </a:lnTo>
                  <a:lnTo>
                    <a:pt x="0" y="2129760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3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0" name="Google Shape;150;p3"/>
          <p:cNvSpPr>
            <a:spLocks noGrp="1" noRot="1" noMove="1" noResize="1" noEditPoints="1" noAdjustHandles="1" noChangeArrowheads="1" noChangeShapeType="1"/>
          </p:cNvSpPr>
          <p:nvPr/>
        </p:nvSpPr>
        <p:spPr>
          <a:xfrm rot="64987">
            <a:off x="-2529416" y="-1646817"/>
            <a:ext cx="3387782" cy="2853918"/>
          </a:xfrm>
          <a:custGeom>
            <a:avLst/>
            <a:gdLst/>
            <a:ahLst/>
            <a:cxnLst/>
            <a:rect l="l" t="t" r="r" b="b"/>
            <a:pathLst>
              <a:path w="6377024" h="5372100" extrusionOk="0">
                <a:moveTo>
                  <a:pt x="4826353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825084" y="5372100"/>
                </a:lnTo>
                <a:lnTo>
                  <a:pt x="4826353" y="5372100"/>
                </a:lnTo>
                <a:lnTo>
                  <a:pt x="6377024" y="2686050"/>
                </a:lnTo>
                <a:lnTo>
                  <a:pt x="4826353" y="0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3"/>
          <p:cNvSpPr txBox="1"/>
          <p:nvPr/>
        </p:nvSpPr>
        <p:spPr>
          <a:xfrm>
            <a:off x="2981555" y="977550"/>
            <a:ext cx="31668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FINAL EXAMINATION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2" name="Google Shape;152;p3"/>
          <p:cNvSpPr txBox="1"/>
          <p:nvPr/>
        </p:nvSpPr>
        <p:spPr>
          <a:xfrm>
            <a:off x="4221900" y="1409870"/>
            <a:ext cx="5097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of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3" name="Google Shape;153;p3"/>
          <p:cNvSpPr txBox="1"/>
          <p:nvPr/>
        </p:nvSpPr>
        <p:spPr>
          <a:xfrm>
            <a:off x="29775" y="1817586"/>
            <a:ext cx="9066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STUDENT NAME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4" name="Google Shape;154;p3"/>
          <p:cNvSpPr txBox="1"/>
          <p:nvPr/>
        </p:nvSpPr>
        <p:spPr>
          <a:xfrm>
            <a:off x="-56550" y="2333940"/>
            <a:ext cx="9066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In defense of her/his Dissertation entitled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5" name="Google Shape;155;p3"/>
          <p:cNvSpPr txBox="1"/>
          <p:nvPr/>
        </p:nvSpPr>
        <p:spPr>
          <a:xfrm>
            <a:off x="-65725" y="2848096"/>
            <a:ext cx="9066600" cy="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Title of Dissertation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6" name="Google Shape;156;p3"/>
          <p:cNvSpPr txBox="1"/>
          <p:nvPr/>
        </p:nvSpPr>
        <p:spPr>
          <a:xfrm>
            <a:off x="182175" y="3730750"/>
            <a:ext cx="8953500" cy="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for the degree of Doctor of Philosophy in Program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7" name="Google Shape;157;p3"/>
          <p:cNvSpPr txBox="1"/>
          <p:nvPr/>
        </p:nvSpPr>
        <p:spPr>
          <a:xfrm>
            <a:off x="219075" y="4453925"/>
            <a:ext cx="8688000" cy="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Date | Time | Venue (or link if online)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8" name="Google Shape;158;p3"/>
          <p:cNvSpPr txBox="1"/>
          <p:nvPr/>
        </p:nvSpPr>
        <p:spPr>
          <a:xfrm>
            <a:off x="-2033550" y="5734050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9" name="Google Shape;159;p3"/>
          <p:cNvSpPr txBox="1"/>
          <p:nvPr/>
        </p:nvSpPr>
        <p:spPr>
          <a:xfrm>
            <a:off x="-1990725" y="6395975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0" name="Google Shape;160;p3"/>
          <p:cNvSpPr txBox="1"/>
          <p:nvPr/>
        </p:nvSpPr>
        <p:spPr>
          <a:xfrm>
            <a:off x="2276602" y="5734050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1" name="Google Shape;161;p3"/>
          <p:cNvSpPr txBox="1"/>
          <p:nvPr/>
        </p:nvSpPr>
        <p:spPr>
          <a:xfrm>
            <a:off x="2276209" y="6395975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2" name="Google Shape;162;p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76326" y="5998500"/>
            <a:ext cx="3538500" cy="366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id-ID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Member</a:t>
            </a: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, Advisory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3" name="Google Shape;163;p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276" y="6660400"/>
            <a:ext cx="34443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Member, Advisory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4" name="Google Shape;164;p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76372" y="5998500"/>
            <a:ext cx="56871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Member, Advisory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5" name="Google Shape;165;p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59358" y="6660400"/>
            <a:ext cx="4761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Member, Advisory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6" name="Google Shape;166;p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84275" y="387922"/>
            <a:ext cx="3376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ANNOUNCEMENT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707030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74</TotalTime>
  <Words>436</Words>
  <Application>Microsoft Macintosh PowerPoint</Application>
  <PresentationFormat>Custom</PresentationFormat>
  <Paragraphs>77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Avenir</vt:lpstr>
      <vt:lpstr>Calibri</vt:lpstr>
      <vt:lpstr>Calibri Light</vt:lpstr>
      <vt:lpstr>Palatino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FSCC Terminal 3</dc:creator>
  <cp:lastModifiedBy>Gabriel John  L. De Leon</cp:lastModifiedBy>
  <cp:revision>7</cp:revision>
  <dcterms:created xsi:type="dcterms:W3CDTF">2023-10-18T05:29:29Z</dcterms:created>
  <dcterms:modified xsi:type="dcterms:W3CDTF">2024-01-15T04:17:23Z</dcterms:modified>
</cp:coreProperties>
</file>